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1752" y="-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2741-F264-486D-864F-F3CC70BFA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E06CA-0C2E-4F62-A9DB-CD291CE48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D71A1-97B8-48E6-9E56-6E436487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1DF3-C9D0-4CFE-9A20-3E1B1876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7FB4-3EEA-465F-8543-16984E5E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9C4-71FE-4E3A-9BFD-D0ED1E61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CD2AE-CCB3-4469-89CB-B2C0328D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D219-90FA-4E14-8C9C-2DF5AB1D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94E51-FAFE-4604-9918-999FC4FC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1A4D-F63E-474E-8E14-5FC65078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293B2-8699-4C4E-8AD4-7C5E30CA1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D5B8F-D57C-48B6-B672-5A1A4441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410CD-4AA2-45AD-87C3-B297A1E4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E325-E8C9-43A1-BDD4-EFBDA5AC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A0C75-2A3C-4E3A-88CD-F29731FB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CE7E-D510-4CFA-9D74-C266A3DF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1148-CB93-48C9-B592-1DC201FC4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7BDA2-4444-467E-8C73-B8C3C4E4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A8C5-4F13-4198-8A5F-48FC3F58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0184-2DA9-4140-9C71-D9784AE5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9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32C6-0D7C-44CA-90FB-67686CF5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7E789-2527-418E-BDC9-814A3A7F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16B83-A252-4B19-BF1E-89215D3B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62780-40B9-4031-93AB-05E58C1F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DC6C-D633-4342-863D-D4DF2BF8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D8CD-4E09-45BF-B960-E9D52895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DAB7-6725-4B5A-A46D-C2E9FB318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33FF9-C224-48A9-A59C-6360B8B5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B0AAB-D4F7-439B-BF6B-7FEFD824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BAF1B-0AED-4173-8082-24B99CB5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61F3-8790-40A2-98B2-3E93FB7E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98A4-78E3-4EBC-B683-3B64CE69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B1BA-3990-4EAC-955A-8BAC02FBD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32B0-F046-4CB7-8D82-F625834B7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81EC4B-7AD1-43CA-A393-2D05E431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D9E39-BFD2-4CB1-AF61-43BBFB7F0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82E7C-FF4B-4B32-ABA2-408BFB96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BFFA-C47D-4D03-B5B4-77EFAE5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656F6-6782-468D-B04B-622699FE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8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22F1-FE42-44DC-920D-00C728D7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60802-25A9-43CD-AB52-10F3CDB0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2EB3F-49A6-47E4-A718-448B52AA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6EB9E-0E1D-489F-9D39-D33C7CF1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7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40E44-532A-4DA9-A649-0F901017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073C3-9D22-4BAC-B28F-F985E7DF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D7F2A-4936-4926-B740-8B3566AB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9E3E-3D16-4177-9711-E7907AE7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9044-A744-49D4-BC1D-D831DB0C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1F8C2-EF2C-4A7C-95EA-278A09CFC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DF370-FB2E-41B6-9271-5093E905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6FC1A-988F-4893-A371-759FD8E0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96AED-2FD7-4276-9AE0-F61C2A1A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AF96-BA81-425B-94EB-D240FEA0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37F2A-5F60-44CE-8BF5-495FDB7D3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58B9C-1A08-4355-B075-05DEB951D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B178-CEC5-4E79-873B-70DCF67A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8ACC9-5BC3-49B8-B1B9-372A060A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5AE44-2388-4607-815E-3FE87DC4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E26A1-969B-4AD7-9876-9280F4E7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3E127-65D3-4CD2-B692-F9C915DD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07F8-0214-4860-83DD-E5E685D8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1A82C-E268-445A-A567-8DEFEAF07370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A3D6-0327-4878-8DCF-1224E2211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ED8D-2E27-455D-91AE-38E4B9530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AE132-950C-46A5-AAFD-2CA7543C6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B8D142-4EBD-406B-BAB7-EC0EC8CEAF7A}"/>
              </a:ext>
            </a:extLst>
          </p:cNvPr>
          <p:cNvSpPr/>
          <p:nvPr/>
        </p:nvSpPr>
        <p:spPr>
          <a:xfrm>
            <a:off x="3475978" y="3178443"/>
            <a:ext cx="1692631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yourList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0E4486-C608-42DD-92A6-63EE7D5E2C4C}"/>
              </a:ext>
            </a:extLst>
          </p:cNvPr>
          <p:cNvSpPr/>
          <p:nvPr/>
        </p:nvSpPr>
        <p:spPr>
          <a:xfrm>
            <a:off x="6276358" y="3178444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AABE3-FA92-4E85-ABF6-2A25DDBB9559}"/>
              </a:ext>
            </a:extLst>
          </p:cNvPr>
          <p:cNvSpPr txBox="1"/>
          <p:nvPr/>
        </p:nvSpPr>
        <p:spPr>
          <a:xfrm>
            <a:off x="9590600" y="312531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09D67-A29C-4520-9E44-E8B19BAE371C}"/>
              </a:ext>
            </a:extLst>
          </p:cNvPr>
          <p:cNvSpPr txBox="1"/>
          <p:nvPr/>
        </p:nvSpPr>
        <p:spPr>
          <a:xfrm>
            <a:off x="5783801" y="313069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72D239-ADFD-4C59-9618-4DA5CBDD3E3A}"/>
              </a:ext>
            </a:extLst>
          </p:cNvPr>
          <p:cNvSpPr/>
          <p:nvPr/>
        </p:nvSpPr>
        <p:spPr>
          <a:xfrm>
            <a:off x="7635228" y="3178443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79507-50B5-46DF-AFB5-83BFC7B984C3}"/>
              </a:ext>
            </a:extLst>
          </p:cNvPr>
          <p:cNvSpPr txBox="1"/>
          <p:nvPr/>
        </p:nvSpPr>
        <p:spPr>
          <a:xfrm>
            <a:off x="7028167" y="312531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B79E6-E654-40DD-AD41-A9F5F47FC5E7}"/>
              </a:ext>
            </a:extLst>
          </p:cNvPr>
          <p:cNvSpPr txBox="1"/>
          <p:nvPr/>
        </p:nvSpPr>
        <p:spPr>
          <a:xfrm>
            <a:off x="8396178" y="312531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88525-F541-4DC3-B510-5D5EA7986D23}"/>
              </a:ext>
            </a:extLst>
          </p:cNvPr>
          <p:cNvSpPr txBox="1"/>
          <p:nvPr/>
        </p:nvSpPr>
        <p:spPr>
          <a:xfrm>
            <a:off x="8827300" y="3294591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121FF3-9231-4227-A597-4CACD057CB63}"/>
              </a:ext>
            </a:extLst>
          </p:cNvPr>
          <p:cNvSpPr/>
          <p:nvPr/>
        </p:nvSpPr>
        <p:spPr>
          <a:xfrm>
            <a:off x="7553857" y="4334166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2E3860-B29B-4A72-9500-948262094BE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436078" y="3950432"/>
            <a:ext cx="572391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AA79B7-6CAB-410D-9E69-E1930686BBA8}"/>
              </a:ext>
            </a:extLst>
          </p:cNvPr>
          <p:cNvCxnSpPr>
            <a:stCxn id="28" idx="0"/>
          </p:cNvCxnSpPr>
          <p:nvPr/>
        </p:nvCxnSpPr>
        <p:spPr>
          <a:xfrm flipV="1">
            <a:off x="8008469" y="3918483"/>
            <a:ext cx="491868" cy="415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8BDF0A-D38B-4E1D-B922-94DCC8DA31D7}"/>
              </a:ext>
            </a:extLst>
          </p:cNvPr>
          <p:cNvSpPr txBox="1"/>
          <p:nvPr/>
        </p:nvSpPr>
        <p:spPr>
          <a:xfrm>
            <a:off x="7263868" y="2149764"/>
            <a:ext cx="1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in list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99B12E-4D95-424F-A1EB-4ABF9BFDBA8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8008469" y="2519096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755FD8-05F1-406E-9437-ADB21FFED31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93023" y="2519096"/>
            <a:ext cx="121544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877CD5-C04D-4E73-B9C2-C7AAE7E01E6E}"/>
              </a:ext>
            </a:extLst>
          </p:cNvPr>
          <p:cNvCxnSpPr>
            <a:stCxn id="31" idx="2"/>
          </p:cNvCxnSpPr>
          <p:nvPr/>
        </p:nvCxnSpPr>
        <p:spPr>
          <a:xfrm>
            <a:off x="8008469" y="2519096"/>
            <a:ext cx="121544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94F33-9DD8-46C1-8C03-92EA21CF26BD}"/>
              </a:ext>
            </a:extLst>
          </p:cNvPr>
          <p:cNvSpPr/>
          <p:nvPr/>
        </p:nvSpPr>
        <p:spPr>
          <a:xfrm>
            <a:off x="5093434" y="4271787"/>
            <a:ext cx="180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Square 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3969F9-6838-41D9-B6F5-3A592F96AA0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996737" y="3950432"/>
            <a:ext cx="0" cy="32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A3F3B7C-3254-4B29-A263-F21AFA930764}"/>
              </a:ext>
            </a:extLst>
          </p:cNvPr>
          <p:cNvSpPr/>
          <p:nvPr/>
        </p:nvSpPr>
        <p:spPr>
          <a:xfrm>
            <a:off x="8911770" y="4271787"/>
            <a:ext cx="180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</a:rPr>
              <a:t>Square b</a:t>
            </a:r>
            <a:r>
              <a:rPr lang="en-US" b="0" i="0" dirty="0">
                <a:solidFill>
                  <a:srgbClr val="333333"/>
                </a:solidFill>
                <a:effectLst/>
              </a:rPr>
              <a:t>racket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6ED845-5040-4AC3-A42D-D3DD8EA0AD0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815073" y="3950432"/>
            <a:ext cx="0" cy="32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67C1B1-333B-4AF1-AD00-F673D2BE4756}"/>
              </a:ext>
            </a:extLst>
          </p:cNvPr>
          <p:cNvSpPr txBox="1"/>
          <p:nvPr/>
        </p:nvSpPr>
        <p:spPr>
          <a:xfrm>
            <a:off x="5339588" y="312531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CEFFFF6-C99C-4C68-93F7-A973555F573D}"/>
              </a:ext>
            </a:extLst>
          </p:cNvPr>
          <p:cNvGrpSpPr/>
          <p:nvPr/>
        </p:nvGrpSpPr>
        <p:grpSpPr>
          <a:xfrm>
            <a:off x="3398520" y="2834433"/>
            <a:ext cx="4344830" cy="1595601"/>
            <a:chOff x="3398520" y="2834433"/>
            <a:chExt cx="4344830" cy="159560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CE69850-EE54-4689-8B38-BE0CDA25B594}"/>
                </a:ext>
              </a:extLst>
            </p:cNvPr>
            <p:cNvSpPr/>
            <p:nvPr/>
          </p:nvSpPr>
          <p:spPr>
            <a:xfrm>
              <a:off x="3398520" y="2834433"/>
              <a:ext cx="4344830" cy="612397"/>
            </a:xfrm>
            <a:prstGeom prst="roundRect">
              <a:avLst/>
            </a:prstGeom>
            <a:solidFill>
              <a:srgbClr val="ED7D31">
                <a:alpha val="2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list = [1, "a", 2, "b"]</a:t>
              </a:r>
              <a:endParaRPr lang="en-US" sz="20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C28A9D-D40D-4AF5-80B0-EF7029E299D6}"/>
                </a:ext>
              </a:extLst>
            </p:cNvPr>
            <p:cNvSpPr/>
            <p:nvPr/>
          </p:nvSpPr>
          <p:spPr>
            <a:xfrm>
              <a:off x="3398520" y="3817637"/>
              <a:ext cx="4344830" cy="612397"/>
            </a:xfrm>
            <a:prstGeom prst="roundRect">
              <a:avLst>
                <a:gd name="adj" fmla="val 0"/>
              </a:avLst>
            </a:prstGeom>
            <a:solidFill>
              <a:srgbClr val="0070C0">
                <a:alpha val="20000"/>
              </a:srgb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ea typeface="Fira Code" panose="020B05090500000200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424DCB-17DF-46A1-BA58-9CC3432E7B0B}"/>
                </a:ext>
              </a:extLst>
            </p:cNvPr>
            <p:cNvSpPr/>
            <p:nvPr/>
          </p:nvSpPr>
          <p:spPr>
            <a:xfrm>
              <a:off x="3563379" y="3939169"/>
              <a:ext cx="6973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Fira Code" panose="020B0509050000020004" pitchFamily="49" charset="0"/>
                </a:rPr>
                <a:t>Index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2F219D-992E-47E0-8E03-A54ECF0F3CB3}"/>
                </a:ext>
              </a:extLst>
            </p:cNvPr>
            <p:cNvSpPr/>
            <p:nvPr/>
          </p:nvSpPr>
          <p:spPr>
            <a:xfrm>
              <a:off x="4974217" y="393916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Fira Code" panose="020B0509050000020004" pitchFamily="49" charset="0"/>
                </a:rPr>
                <a:t>0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A7CBC1-7356-4E61-A9F9-9195382DD37E}"/>
                </a:ext>
              </a:extLst>
            </p:cNvPr>
            <p:cNvSpPr/>
            <p:nvPr/>
          </p:nvSpPr>
          <p:spPr>
            <a:xfrm>
              <a:off x="5587098" y="393916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Fira Code" panose="020B0509050000020004" pitchFamily="49" charset="0"/>
                </a:rPr>
                <a:t>1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1814D7-F8DA-48A4-9CC8-7602F1652846}"/>
                </a:ext>
              </a:extLst>
            </p:cNvPr>
            <p:cNvSpPr/>
            <p:nvPr/>
          </p:nvSpPr>
          <p:spPr>
            <a:xfrm>
              <a:off x="6198637" y="393916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Fira Code" panose="020B0509050000020004" pitchFamily="49" charset="0"/>
                </a:rPr>
                <a:t>2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A15C31-BD6F-4276-8805-9AB567A1D0B1}"/>
                </a:ext>
              </a:extLst>
            </p:cNvPr>
            <p:cNvSpPr/>
            <p:nvPr/>
          </p:nvSpPr>
          <p:spPr>
            <a:xfrm>
              <a:off x="6813177" y="393916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a typeface="Fira Code" panose="020B0509050000020004" pitchFamily="49" charset="0"/>
                </a:rPr>
                <a:t>3</a:t>
              </a:r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168D6D-86D1-4306-8A69-D52CBDBCF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2977" y="3391633"/>
              <a:ext cx="0" cy="5475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239E35-EEF1-4E63-BB17-3CBAAFE65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7657" y="3391633"/>
              <a:ext cx="0" cy="5475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8FF666-DCA7-4301-97AA-FAB8FF6EE8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57" y="3391633"/>
              <a:ext cx="0" cy="5475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2E3AF92-811E-4A08-A2FE-9E0E477DF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1937" y="3391633"/>
              <a:ext cx="0" cy="5475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72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B8D142-4EBD-406B-BAB7-EC0EC8CEAF7A}"/>
              </a:ext>
            </a:extLst>
          </p:cNvPr>
          <p:cNvSpPr/>
          <p:nvPr/>
        </p:nvSpPr>
        <p:spPr>
          <a:xfrm>
            <a:off x="3475978" y="3178443"/>
            <a:ext cx="1692631" cy="612397"/>
          </a:xfrm>
          <a:prstGeom prst="roundRect">
            <a:avLst/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yourTuple</a:t>
            </a:r>
            <a:endParaRPr lang="en-US" sz="2000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0E4486-C608-42DD-92A6-63EE7D5E2C4C}"/>
              </a:ext>
            </a:extLst>
          </p:cNvPr>
          <p:cNvSpPr/>
          <p:nvPr/>
        </p:nvSpPr>
        <p:spPr>
          <a:xfrm>
            <a:off x="6276358" y="3178444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4AABE3-FA92-4E85-ABF6-2A25DDBB9559}"/>
              </a:ext>
            </a:extLst>
          </p:cNvPr>
          <p:cNvSpPr txBox="1"/>
          <p:nvPr/>
        </p:nvSpPr>
        <p:spPr>
          <a:xfrm>
            <a:off x="9590600" y="312531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209D67-A29C-4520-9E44-E8B19BAE371C}"/>
              </a:ext>
            </a:extLst>
          </p:cNvPr>
          <p:cNvSpPr txBox="1"/>
          <p:nvPr/>
        </p:nvSpPr>
        <p:spPr>
          <a:xfrm>
            <a:off x="5783801" y="3130699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72D239-ADFD-4C59-9618-4DA5CBDD3E3A}"/>
              </a:ext>
            </a:extLst>
          </p:cNvPr>
          <p:cNvSpPr/>
          <p:nvPr/>
        </p:nvSpPr>
        <p:spPr>
          <a:xfrm>
            <a:off x="7635228" y="3178443"/>
            <a:ext cx="801218" cy="612397"/>
          </a:xfrm>
          <a:prstGeom prst="round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79507-50B5-46DF-AFB5-83BFC7B984C3}"/>
              </a:ext>
            </a:extLst>
          </p:cNvPr>
          <p:cNvSpPr txBox="1"/>
          <p:nvPr/>
        </p:nvSpPr>
        <p:spPr>
          <a:xfrm>
            <a:off x="7028167" y="312531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B79E6-E654-40DD-AD41-A9F5F47FC5E7}"/>
              </a:ext>
            </a:extLst>
          </p:cNvPr>
          <p:cNvSpPr txBox="1"/>
          <p:nvPr/>
        </p:nvSpPr>
        <p:spPr>
          <a:xfrm>
            <a:off x="8396178" y="312531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988525-F541-4DC3-B510-5D5EA7986D23}"/>
              </a:ext>
            </a:extLst>
          </p:cNvPr>
          <p:cNvSpPr txBox="1"/>
          <p:nvPr/>
        </p:nvSpPr>
        <p:spPr>
          <a:xfrm>
            <a:off x="8827300" y="3294591"/>
            <a:ext cx="116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solidFill>
                  <a:schemeClr val="bg2">
                    <a:lumMod val="75000"/>
                  </a:schemeClr>
                </a:solidFill>
              </a:rPr>
              <a:t>••••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121FF3-9231-4227-A597-4CACD057CB63}"/>
              </a:ext>
            </a:extLst>
          </p:cNvPr>
          <p:cNvSpPr/>
          <p:nvPr/>
        </p:nvSpPr>
        <p:spPr>
          <a:xfrm>
            <a:off x="7553857" y="4334166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</a:rPr>
              <a:t>omma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2E3860-B29B-4A72-9500-948262094BE3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7436078" y="3950432"/>
            <a:ext cx="572391" cy="383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AA79B7-6CAB-410D-9E69-E1930686BBA8}"/>
              </a:ext>
            </a:extLst>
          </p:cNvPr>
          <p:cNvCxnSpPr>
            <a:stCxn id="28" idx="0"/>
          </p:cNvCxnSpPr>
          <p:nvPr/>
        </p:nvCxnSpPr>
        <p:spPr>
          <a:xfrm flipV="1">
            <a:off x="8008469" y="3918483"/>
            <a:ext cx="491868" cy="4156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8BDF0A-D38B-4E1D-B922-94DCC8DA31D7}"/>
              </a:ext>
            </a:extLst>
          </p:cNvPr>
          <p:cNvSpPr txBox="1"/>
          <p:nvPr/>
        </p:nvSpPr>
        <p:spPr>
          <a:xfrm>
            <a:off x="7263868" y="2149764"/>
            <a:ext cx="1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in tuple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99B12E-4D95-424F-A1EB-4ABF9BFDBA82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8008469" y="2519096"/>
            <a:ext cx="0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755FD8-05F1-406E-9437-ADB21FFED31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793023" y="2519096"/>
            <a:ext cx="121544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877CD5-C04D-4E73-B9C2-C7AAE7E01E6E}"/>
              </a:ext>
            </a:extLst>
          </p:cNvPr>
          <p:cNvCxnSpPr>
            <a:stCxn id="31" idx="2"/>
          </p:cNvCxnSpPr>
          <p:nvPr/>
        </p:nvCxnSpPr>
        <p:spPr>
          <a:xfrm>
            <a:off x="8008469" y="2519096"/>
            <a:ext cx="1215446" cy="427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2194F33-9DD8-46C1-8C03-92EA21CF26BD}"/>
              </a:ext>
            </a:extLst>
          </p:cNvPr>
          <p:cNvSpPr/>
          <p:nvPr/>
        </p:nvSpPr>
        <p:spPr>
          <a:xfrm>
            <a:off x="5093434" y="4271787"/>
            <a:ext cx="180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</a:rPr>
              <a:t>Bracket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3969F9-6838-41D9-B6F5-3A592F96AA02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996737" y="3950432"/>
            <a:ext cx="0" cy="32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A3F3B7C-3254-4B29-A263-F21AFA930764}"/>
              </a:ext>
            </a:extLst>
          </p:cNvPr>
          <p:cNvSpPr/>
          <p:nvPr/>
        </p:nvSpPr>
        <p:spPr>
          <a:xfrm>
            <a:off x="8911770" y="4271787"/>
            <a:ext cx="180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</a:rPr>
              <a:t>Bracket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6ED845-5040-4AC3-A42D-D3DD8EA0AD05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9815073" y="3950432"/>
            <a:ext cx="0" cy="3213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A67C1B1-333B-4AF1-AD00-F673D2BE4756}"/>
              </a:ext>
            </a:extLst>
          </p:cNvPr>
          <p:cNvSpPr txBox="1"/>
          <p:nvPr/>
        </p:nvSpPr>
        <p:spPr>
          <a:xfrm>
            <a:off x="5339588" y="3125314"/>
            <a:ext cx="629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dirty="0">
                <a:latin typeface="Fira Code" panose="020B0509050000020004" pitchFamily="49" charset="0"/>
                <a:ea typeface="Fira Code" panose="020B0509050000020004" pitchFamily="49" charset="0"/>
              </a:rPr>
              <a:t>=</a:t>
            </a:r>
            <a:endParaRPr lang="en-US" sz="40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5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46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Fira Code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None Pegasis</dc:creator>
  <cp:lastModifiedBy>None Pegasis</cp:lastModifiedBy>
  <cp:revision>8</cp:revision>
  <dcterms:created xsi:type="dcterms:W3CDTF">2019-06-11T15:58:27Z</dcterms:created>
  <dcterms:modified xsi:type="dcterms:W3CDTF">2019-06-12T15:55:07Z</dcterms:modified>
</cp:coreProperties>
</file>