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AE5A21"/>
    <a:srgbClr val="B99A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CAAA2-C48E-4CDB-9EAC-DC2492553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EE3CB6-D643-4ECD-B790-1DB443F9AB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61CF5-C2A8-4C4D-A919-2467FA14D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8467-CA1C-494E-9DD0-03512122460A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36ECB-C86C-4CBE-9CF7-D2284DD5D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8189F-CE99-49EE-8656-1728604AE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4C8CD-7CA0-462F-98D7-B46D0BB2E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52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A82D9-8499-4DA4-90CF-85C3C69FD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98BF50-4515-4B31-8094-C401D892F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BEE3B-ED36-48A7-BFAD-856631817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8467-CA1C-494E-9DD0-03512122460A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CB619-2B89-4D8E-A2D3-4BC2DB935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B3895-1232-4DA9-8A13-81DECF22F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4C8CD-7CA0-462F-98D7-B46D0BB2E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98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858750-5803-41A2-85CB-1CF1FD3F3C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55A94-A738-4828-B8BA-2B298E035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64040-8967-40E2-A758-85D4C747A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8467-CA1C-494E-9DD0-03512122460A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2FEA2-9B25-4B32-9181-0D8712376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FAB01-2D30-487C-9CA4-E1A4545E1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4C8CD-7CA0-462F-98D7-B46D0BB2E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33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818E2-4C13-4B5F-AC08-72EBCF7E8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69118-5C37-403C-AEAF-1464E9691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7D70B-4BB8-4228-8093-01E7C78AF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8467-CA1C-494E-9DD0-03512122460A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A148B-300B-4677-91F6-C3E4FB11C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CA476-5E66-483C-A3C5-04CA753A4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4C8CD-7CA0-462F-98D7-B46D0BB2E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73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FEEFC-60C2-4BB6-BA3D-06C5499EA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DD6E7-A75F-4ACA-B8C4-DBAB47BA2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97B98-ADA2-4106-86EA-39E9D829D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8467-CA1C-494E-9DD0-03512122460A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AF9F0-40AC-4A59-AC2F-520C9A0E0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6FE7C-CDB5-4131-A8B1-3C8517A3A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4C8CD-7CA0-462F-98D7-B46D0BB2E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25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80F74-04A5-4576-A111-762EA9C2E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8154B-0F75-40D6-B350-AAE5BB5C8F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03B3D1-5F4C-431D-97AB-47099D485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5B6747-9B67-4C86-8FF9-D97189164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8467-CA1C-494E-9DD0-03512122460A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37B2C-1626-465C-9B85-6BCFB7FA2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2434F1-5C04-4086-9925-71A01D5E9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4C8CD-7CA0-462F-98D7-B46D0BB2E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28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D644E-1E92-4E9A-9EC3-EBA247014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71650-966E-4E1A-ABE8-585A12CCE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73106-D83C-4C48-BAEE-F4D11BE88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D260C0-0A47-4489-86DF-91270B1A93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E3F75A-E58F-43B7-A834-78C5BED617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2C7644-744E-4428-9555-7E79B17D8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8467-CA1C-494E-9DD0-03512122460A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033AB0-5FA5-4510-9782-E4AE76722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016E90-1957-4667-99D1-1FCC0C8C2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4C8CD-7CA0-462F-98D7-B46D0BB2E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4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69E61-2B6A-40EF-9B3A-7F6DB80B2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909D07-EA4F-4ED5-AC40-C88443369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8467-CA1C-494E-9DD0-03512122460A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C24F04-9B23-49A9-8DA7-4AB96561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1D0A92-3C27-4030-9A2E-8FACA2ACC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4C8CD-7CA0-462F-98D7-B46D0BB2E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99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6B8195-7347-4A83-BDA5-652FD1545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8467-CA1C-494E-9DD0-03512122460A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974137-B103-4CA5-B3CC-A0C65945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3C6B7-7150-469D-B494-E70BC930D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4C8CD-7CA0-462F-98D7-B46D0BB2E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64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061E-F2CE-48C3-AC05-88E54303C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161AB-402D-4A95-A616-A763AEFA2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69CEE7-3D7B-4091-A8B7-49E905CE8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391F4-6F2A-430B-A0E6-7BE2A5200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8467-CA1C-494E-9DD0-03512122460A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2C9D9E-C7DB-45B9-AEDB-8BA84A509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6F6CBC-D489-4523-9338-71C1EB2C3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4C8CD-7CA0-462F-98D7-B46D0BB2E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3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9B0D9-A46C-4CAE-A54B-4346D2020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FB0597-67B9-41B4-8CE7-E19D4D0BFE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2F300-917F-44E8-83C5-4123FA3D7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4B7ED8-02D4-41CD-81F6-A7A9DAB51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8467-CA1C-494E-9DD0-03512122460A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1E7DA-B509-48A3-85AC-734739B2D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FE5D5C-71EA-4274-A100-9D666C517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4C8CD-7CA0-462F-98D7-B46D0BB2E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15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B8125A-F9D5-4174-8798-660E4EACE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36492-ADC6-4F06-BB4E-A8F53B590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4BF34-8DA9-49F6-B65D-30FE41A954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48467-CA1C-494E-9DD0-03512122460A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1E0A7-3076-49C8-AE4A-D37D7B40BF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BB25A-5F84-4DD6-8692-5D0E2F30C4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4C8CD-7CA0-462F-98D7-B46D0BB2E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5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E347F4B-7676-4623-9273-F8107AC9AA3D}"/>
              </a:ext>
            </a:extLst>
          </p:cNvPr>
          <p:cNvSpPr txBox="1"/>
          <p:nvPr/>
        </p:nvSpPr>
        <p:spPr>
          <a:xfrm>
            <a:off x="2349616" y="1062077"/>
            <a:ext cx="490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rgbClr val="AE5A2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def</a:t>
            </a:r>
            <a:r>
              <a:rPr lang="en-CA" sz="28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CA" sz="2800" dirty="0">
                <a:solidFill>
                  <a:srgbClr val="4472C4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setup</a:t>
            </a:r>
            <a:r>
              <a:rPr lang="en-CA" sz="2800" dirty="0">
                <a:latin typeface="Fira Code" panose="020B0509050000020004" pitchFamily="49" charset="0"/>
                <a:ea typeface="Fira Code" panose="020B0509050000020004" pitchFamily="49" charset="0"/>
              </a:rPr>
              <a:t>():</a:t>
            </a:r>
            <a:endParaRPr lang="en-US" sz="28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51FC77D-5A74-4F3C-835D-29D27A09F3D0}"/>
              </a:ext>
            </a:extLst>
          </p:cNvPr>
          <p:cNvSpPr/>
          <p:nvPr/>
        </p:nvSpPr>
        <p:spPr>
          <a:xfrm>
            <a:off x="3241645" y="1807285"/>
            <a:ext cx="2990479" cy="612397"/>
          </a:xfrm>
          <a:prstGeom prst="roundRect">
            <a:avLst/>
          </a:prstGeom>
          <a:solidFill>
            <a:schemeClr val="bg2">
              <a:lumMod val="90000"/>
              <a:alpha val="2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2000" dirty="0">
                <a:latin typeface="Fira Code" panose="020B0509050000020004" pitchFamily="49" charset="0"/>
                <a:ea typeface="Fira Code" panose="020B0509050000020004" pitchFamily="49" charset="0"/>
              </a:rPr>
              <a:t>size(300, 300)</a:t>
            </a:r>
            <a:endParaRPr lang="en-US" sz="20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4C68985-209F-49AC-91A7-A728B1FC26C9}"/>
              </a:ext>
            </a:extLst>
          </p:cNvPr>
          <p:cNvSpPr/>
          <p:nvPr/>
        </p:nvSpPr>
        <p:spPr>
          <a:xfrm>
            <a:off x="3241644" y="2714694"/>
            <a:ext cx="3452119" cy="612397"/>
          </a:xfrm>
          <a:prstGeom prst="roundRect">
            <a:avLst/>
          </a:prstGeom>
          <a:solidFill>
            <a:schemeClr val="bg2">
              <a:lumMod val="90000"/>
              <a:alpha val="2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4A8684-EAA8-4A51-AA07-D4171B9D0F0D}"/>
              </a:ext>
            </a:extLst>
          </p:cNvPr>
          <p:cNvSpPr txBox="1"/>
          <p:nvPr/>
        </p:nvSpPr>
        <p:spPr>
          <a:xfrm>
            <a:off x="2349616" y="1928817"/>
            <a:ext cx="1166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600" dirty="0">
                <a:solidFill>
                  <a:schemeClr val="bg2">
                    <a:lumMod val="75000"/>
                  </a:schemeClr>
                </a:solidFill>
              </a:rPr>
              <a:t>••••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FC6676-B592-4DA0-A2DF-E09A5C42E168}"/>
              </a:ext>
            </a:extLst>
          </p:cNvPr>
          <p:cNvSpPr txBox="1"/>
          <p:nvPr/>
        </p:nvSpPr>
        <p:spPr>
          <a:xfrm>
            <a:off x="2349616" y="2835097"/>
            <a:ext cx="1166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600" dirty="0">
                <a:solidFill>
                  <a:schemeClr val="bg2">
                    <a:lumMod val="75000"/>
                  </a:schemeClr>
                </a:solidFill>
              </a:rPr>
              <a:t>••••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C0DC0F3-CBF8-4FB2-B609-70847E368A1C}"/>
              </a:ext>
            </a:extLst>
          </p:cNvPr>
          <p:cNvSpPr txBox="1"/>
          <p:nvPr/>
        </p:nvSpPr>
        <p:spPr>
          <a:xfrm>
            <a:off x="2349616" y="4051235"/>
            <a:ext cx="490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rgbClr val="AE5A2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def</a:t>
            </a:r>
            <a:r>
              <a:rPr lang="en-CA" sz="28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CA" sz="2800" dirty="0">
                <a:solidFill>
                  <a:srgbClr val="4472C4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draw</a:t>
            </a:r>
            <a:r>
              <a:rPr lang="en-CA" sz="2800" dirty="0">
                <a:latin typeface="Fira Code" panose="020B0509050000020004" pitchFamily="49" charset="0"/>
                <a:ea typeface="Fira Code" panose="020B0509050000020004" pitchFamily="49" charset="0"/>
              </a:rPr>
              <a:t>():</a:t>
            </a:r>
            <a:endParaRPr lang="en-US" sz="28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3DDA5945-7B1B-47F8-82B5-2810A5470894}"/>
              </a:ext>
            </a:extLst>
          </p:cNvPr>
          <p:cNvSpPr/>
          <p:nvPr/>
        </p:nvSpPr>
        <p:spPr>
          <a:xfrm>
            <a:off x="3241645" y="4800539"/>
            <a:ext cx="2990479" cy="612397"/>
          </a:xfrm>
          <a:prstGeom prst="roundRect">
            <a:avLst/>
          </a:prstGeom>
          <a:solidFill>
            <a:schemeClr val="bg2">
              <a:lumMod val="90000"/>
              <a:alpha val="2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D8A989F-AF84-43BC-B82B-CEAB794C6715}"/>
              </a:ext>
            </a:extLst>
          </p:cNvPr>
          <p:cNvSpPr/>
          <p:nvPr/>
        </p:nvSpPr>
        <p:spPr>
          <a:xfrm>
            <a:off x="3241644" y="5707948"/>
            <a:ext cx="3452119" cy="612397"/>
          </a:xfrm>
          <a:prstGeom prst="roundRect">
            <a:avLst/>
          </a:prstGeom>
          <a:solidFill>
            <a:schemeClr val="bg2">
              <a:lumMod val="90000"/>
              <a:alpha val="2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1B03B6-9A4B-4C12-8B1E-8FA10C256946}"/>
              </a:ext>
            </a:extLst>
          </p:cNvPr>
          <p:cNvSpPr txBox="1"/>
          <p:nvPr/>
        </p:nvSpPr>
        <p:spPr>
          <a:xfrm>
            <a:off x="2349616" y="4922071"/>
            <a:ext cx="1166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600" dirty="0">
                <a:solidFill>
                  <a:schemeClr val="bg2">
                    <a:lumMod val="75000"/>
                  </a:schemeClr>
                </a:solidFill>
              </a:rPr>
              <a:t>••••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2D35E32-A281-46A2-BB46-99FF3AF11F28}"/>
              </a:ext>
            </a:extLst>
          </p:cNvPr>
          <p:cNvSpPr txBox="1"/>
          <p:nvPr/>
        </p:nvSpPr>
        <p:spPr>
          <a:xfrm>
            <a:off x="2349616" y="5828351"/>
            <a:ext cx="1166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600" dirty="0">
                <a:solidFill>
                  <a:schemeClr val="bg2">
                    <a:lumMod val="75000"/>
                  </a:schemeClr>
                </a:solidFill>
              </a:rPr>
              <a:t>••••</a:t>
            </a:r>
          </a:p>
        </p:txBody>
      </p:sp>
    </p:spTree>
    <p:extLst>
      <p:ext uri="{BB962C8B-B14F-4D97-AF65-F5344CB8AC3E}">
        <p14:creationId xmlns:p14="http://schemas.microsoft.com/office/powerpoint/2010/main" val="882943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16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Fira Code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None Pegasis</dc:creator>
  <cp:lastModifiedBy>None Pegasis</cp:lastModifiedBy>
  <cp:revision>2</cp:revision>
  <dcterms:created xsi:type="dcterms:W3CDTF">2019-06-16T22:51:42Z</dcterms:created>
  <dcterms:modified xsi:type="dcterms:W3CDTF">2019-06-16T23:22:38Z</dcterms:modified>
</cp:coreProperties>
</file>