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64" r:id="rId6"/>
    <p:sldId id="265" r:id="rId7"/>
    <p:sldId id="258" r:id="rId8"/>
    <p:sldId id="259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70C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73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EE8A-E7FF-4AA4-9D42-270FFE035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C4C9F-2D15-40D1-BAC6-37883D4FA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AE061-245F-4FA7-BA72-43E9A1B8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0265-C2AF-40D5-AA3D-85DC772E8AC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8DECE-DD29-4C46-91D8-79538C56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DC9D6-F6AF-4E2F-B06E-FDC60D25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FF99-FEC1-44E5-BC40-B57618894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0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A898-ACCC-4562-AC22-4B1B2BE1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C395B-BF5B-4908-AFB4-2C11F8D6F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61914-AD6F-4571-8244-B28B55B05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0265-C2AF-40D5-AA3D-85DC772E8AC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D8AAE-3251-47E8-9DEE-69501115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65BB2-BB49-48D8-8920-0953F604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FF99-FEC1-44E5-BC40-B57618894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4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9EB00-C221-4863-A660-E6B165409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70308-FC4D-445B-BB33-DF6FD9EF9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B9D16-6769-44D9-9C11-440008B1C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0265-C2AF-40D5-AA3D-85DC772E8AC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9F26D-985E-47F6-B30B-FD866451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ABA26-F63F-4861-9D3F-FD56B583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FF99-FEC1-44E5-BC40-B57618894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3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8937-B8E9-41DB-8615-BF65A293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BA8DC-7D24-4C6B-AD6F-0AE6966B1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DF81C-B5C7-4FB9-85D6-38483FDB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0265-C2AF-40D5-AA3D-85DC772E8AC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871D-AB28-4226-8B02-F98B60284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C42B-B282-450D-9E28-5834DF29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FF99-FEC1-44E5-BC40-B57618894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3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5360-F3D3-4A49-97FE-236F92E3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D9463-2359-42B6-A88E-0464F6FDB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AB046-FC07-4DCE-BD03-6C69DAB8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0265-C2AF-40D5-AA3D-85DC772E8AC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C7F7C-D461-4FBF-80B4-A67EDBAC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B4B0F-1F14-401B-8DF5-949B355D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FF99-FEC1-44E5-BC40-B57618894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2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E8191-D569-464A-AF2B-3F0A0458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491CF-02A1-42D7-AC1E-2DB909386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E3DF7-0160-4687-8DE2-C4E025B7A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74ACD-EC69-465A-85FF-D83923DE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0265-C2AF-40D5-AA3D-85DC772E8AC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F0D1E-C0CB-4B2F-BFFB-A454FF45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7BB1A-ECF0-4382-AF5E-4FCD7B04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FF99-FEC1-44E5-BC40-B57618894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8389F-ACD0-4ACB-8C1E-4F20F49B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E93BC-089F-473E-9AB2-418987FA3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551A9-9244-492B-A149-F7F6B64F6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98DBC8-F9F6-4087-B78C-4BA6B16EB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8501FC-FD32-4918-B7E0-A4ABBE21D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07970-3B83-4C48-ADD9-0C3E3DEEC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0265-C2AF-40D5-AA3D-85DC772E8AC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0D5C17-1EFE-48F6-A054-C533FAC51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1DC2A0-C04E-47CA-B40B-75386783C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FF99-FEC1-44E5-BC40-B57618894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0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88A9-A16E-43DD-BE22-E439C32D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2A5A0F-6AC9-43BB-9258-CDC2F302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0265-C2AF-40D5-AA3D-85DC772E8AC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EE777-D2B7-4D7E-9B30-FE167981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0D5E2-A3DB-4FD9-99B9-E5ADC661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FF99-FEC1-44E5-BC40-B57618894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2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2FAB61-97FE-4231-97E0-C0AABDCC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0265-C2AF-40D5-AA3D-85DC772E8AC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B78597-88DA-47C5-9430-EEDF16EF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B9F38-2661-4232-A679-74232B8A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FF99-FEC1-44E5-BC40-B57618894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2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C3A5E-692B-4772-95A9-2FF3B6DE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8D105-A1BB-4DC4-92BF-15D319085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0DE7D-B6FB-4EAC-A330-1660418B5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DE01D-93A3-4884-9535-949B2EB42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0265-C2AF-40D5-AA3D-85DC772E8AC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CAA37-EAD1-45F0-A379-F1D67221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62EED-8A07-4A81-94E9-52409C86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FF99-FEC1-44E5-BC40-B57618894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3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36D1-6EC7-4EF8-B5E2-CA6208B6B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7F74D5-16A4-47FF-9D23-5F1F315BD1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200E9-D0BC-4147-811E-6155BC885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8E31C-34B9-4832-9674-6A53B1A1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0265-C2AF-40D5-AA3D-85DC772E8AC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062AA-BE73-442A-9B43-6190C26A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F6351-0E1F-4A61-8CAD-3F6332CF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FF99-FEC1-44E5-BC40-B57618894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7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68031-17C5-4914-B55B-52B8C347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ECB2C-29D2-437D-A05B-B0452FC61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E782F-79CE-4748-8B97-409E21246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50265-C2AF-40D5-AA3D-85DC772E8AC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5E6EA-FA60-44EC-BEAB-23C12FAD0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A4348-2799-459D-82C3-FB79279EC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8FF99-FEC1-44E5-BC40-B57618894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2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7FF685-9555-41EE-AA94-B9BB4203D326}"/>
              </a:ext>
            </a:extLst>
          </p:cNvPr>
          <p:cNvSpPr/>
          <p:nvPr/>
        </p:nvSpPr>
        <p:spPr>
          <a:xfrm>
            <a:off x="3263316" y="2248249"/>
            <a:ext cx="1023457" cy="612397"/>
          </a:xfrm>
          <a:prstGeom prst="roundRect">
            <a:avLst/>
          </a:prstGeom>
          <a:solidFill>
            <a:srgbClr val="ED7D31">
              <a:alpha val="2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E66A3A-04D3-4EB9-9404-27A9BCF569C2}"/>
              </a:ext>
            </a:extLst>
          </p:cNvPr>
          <p:cNvSpPr/>
          <p:nvPr/>
        </p:nvSpPr>
        <p:spPr>
          <a:xfrm>
            <a:off x="4615342" y="2248249"/>
            <a:ext cx="3429700" cy="612397"/>
          </a:xfrm>
          <a:prstGeom prst="roundRec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996A7-DF24-45FB-AF86-336F683741DF}"/>
              </a:ext>
            </a:extLst>
          </p:cNvPr>
          <p:cNvSpPr txBox="1"/>
          <p:nvPr/>
        </p:nvSpPr>
        <p:spPr>
          <a:xfrm>
            <a:off x="8117746" y="2152760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Fira Code" panose="020B0509050000020004" pitchFamily="49" charset="0"/>
                <a:ea typeface="Fira Code" panose="020B0509050000020004" pitchFamily="49" charset="0"/>
              </a:rPr>
              <a:t>: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739556-DE4A-4684-BC7F-40B3D65AE43E}"/>
              </a:ext>
            </a:extLst>
          </p:cNvPr>
          <p:cNvSpPr/>
          <p:nvPr/>
        </p:nvSpPr>
        <p:spPr>
          <a:xfrm>
            <a:off x="4079845" y="3155658"/>
            <a:ext cx="2765563" cy="612397"/>
          </a:xfrm>
          <a:prstGeom prst="roundRect">
            <a:avLst/>
          </a:prstGeom>
          <a:solidFill>
            <a:schemeClr val="bg2">
              <a:lumMod val="90000"/>
              <a:alpha val="2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9F046B9-9AE0-48E6-A47E-B349ACB79450}"/>
              </a:ext>
            </a:extLst>
          </p:cNvPr>
          <p:cNvSpPr/>
          <p:nvPr/>
        </p:nvSpPr>
        <p:spPr>
          <a:xfrm>
            <a:off x="4079844" y="4063067"/>
            <a:ext cx="3285681" cy="612397"/>
          </a:xfrm>
          <a:prstGeom prst="roundRect">
            <a:avLst/>
          </a:prstGeom>
          <a:solidFill>
            <a:schemeClr val="bg2">
              <a:lumMod val="90000"/>
              <a:alpha val="2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C191A4-8AD2-4747-A48C-FBBD78309C61}"/>
              </a:ext>
            </a:extLst>
          </p:cNvPr>
          <p:cNvSpPr txBox="1"/>
          <p:nvPr/>
        </p:nvSpPr>
        <p:spPr>
          <a:xfrm>
            <a:off x="1828798" y="1148214"/>
            <a:ext cx="1845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Type of the control statement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CFBE3C-C688-4F21-B304-44C6AE9ACE54}"/>
              </a:ext>
            </a:extLst>
          </p:cNvPr>
          <p:cNvSpPr txBox="1"/>
          <p:nvPr/>
        </p:nvSpPr>
        <p:spPr>
          <a:xfrm>
            <a:off x="5505272" y="1277707"/>
            <a:ext cx="118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E7756E-BFF9-41B4-9B76-F4E2B5A13A5B}"/>
              </a:ext>
            </a:extLst>
          </p:cNvPr>
          <p:cNvCxnSpPr>
            <a:stCxn id="20" idx="2"/>
          </p:cNvCxnSpPr>
          <p:nvPr/>
        </p:nvCxnSpPr>
        <p:spPr>
          <a:xfrm>
            <a:off x="6096000" y="1647039"/>
            <a:ext cx="0" cy="5057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DFBAE8-1BCB-4D15-934B-46F7E3C9CAEC}"/>
              </a:ext>
            </a:extLst>
          </p:cNvPr>
          <p:cNvCxnSpPr>
            <a:stCxn id="17" idx="2"/>
          </p:cNvCxnSpPr>
          <p:nvPr/>
        </p:nvCxnSpPr>
        <p:spPr>
          <a:xfrm>
            <a:off x="2751588" y="1794545"/>
            <a:ext cx="436229" cy="45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F0933E0-0755-4859-A6AC-4354766A295A}"/>
              </a:ext>
            </a:extLst>
          </p:cNvPr>
          <p:cNvSpPr txBox="1"/>
          <p:nvPr/>
        </p:nvSpPr>
        <p:spPr>
          <a:xfrm>
            <a:off x="7671030" y="1277707"/>
            <a:ext cx="84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5C199E-EABD-4339-8DD1-CA9FD2E17723}"/>
              </a:ext>
            </a:extLst>
          </p:cNvPr>
          <p:cNvCxnSpPr>
            <a:stCxn id="25" idx="2"/>
          </p:cNvCxnSpPr>
          <p:nvPr/>
        </p:nvCxnSpPr>
        <p:spPr>
          <a:xfrm>
            <a:off x="8094326" y="1647039"/>
            <a:ext cx="210775" cy="5057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311BBB8-1EF2-4832-954F-6002086CBC82}"/>
              </a:ext>
            </a:extLst>
          </p:cNvPr>
          <p:cNvSpPr/>
          <p:nvPr/>
        </p:nvSpPr>
        <p:spPr>
          <a:xfrm>
            <a:off x="1333573" y="3561151"/>
            <a:ext cx="14012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</a:rPr>
              <a:t>Indentation (four spaces)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8E61FE-619A-4C49-8469-7A67042AE277}"/>
              </a:ext>
            </a:extLst>
          </p:cNvPr>
          <p:cNvSpPr txBox="1"/>
          <p:nvPr/>
        </p:nvSpPr>
        <p:spPr>
          <a:xfrm>
            <a:off x="3187816" y="3277190"/>
            <a:ext cx="116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2">
                    <a:lumMod val="75000"/>
                  </a:schemeClr>
                </a:solidFill>
              </a:rPr>
              <a:t>••••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966B08-2282-4DDA-92B3-E45088F372D4}"/>
              </a:ext>
            </a:extLst>
          </p:cNvPr>
          <p:cNvSpPr txBox="1"/>
          <p:nvPr/>
        </p:nvSpPr>
        <p:spPr>
          <a:xfrm>
            <a:off x="3187816" y="4183470"/>
            <a:ext cx="116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2">
                    <a:lumMod val="75000"/>
                  </a:schemeClr>
                </a:solidFill>
              </a:rPr>
              <a:t>••••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E49642-B24D-452D-8973-09617BF47D0B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2734809" y="3600397"/>
            <a:ext cx="453007" cy="2839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D41CCF-C596-4E8C-9FAF-2B2288E665BD}"/>
              </a:ext>
            </a:extLst>
          </p:cNvPr>
          <p:cNvCxnSpPr>
            <a:stCxn id="28" idx="3"/>
          </p:cNvCxnSpPr>
          <p:nvPr/>
        </p:nvCxnSpPr>
        <p:spPr>
          <a:xfrm>
            <a:off x="2734809" y="3884317"/>
            <a:ext cx="385896" cy="384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CD7D06F-1167-4532-8570-02ECF5B129B1}"/>
              </a:ext>
            </a:extLst>
          </p:cNvPr>
          <p:cNvSpPr/>
          <p:nvPr/>
        </p:nvSpPr>
        <p:spPr>
          <a:xfrm>
            <a:off x="8210027" y="3561151"/>
            <a:ext cx="24943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</a:rPr>
              <a:t>Your code controlled by the control statement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5CCACA-FD80-4627-9811-8B9680A1AA6C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7239703" y="3400255"/>
            <a:ext cx="970324" cy="4840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A27998-661A-47DC-AFFE-2D07FC778D99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7575263" y="3884317"/>
            <a:ext cx="634764" cy="422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500F2A1-A16D-48B0-A287-F57660482E04}"/>
              </a:ext>
            </a:extLst>
          </p:cNvPr>
          <p:cNvSpPr/>
          <p:nvPr/>
        </p:nvSpPr>
        <p:spPr>
          <a:xfrm>
            <a:off x="3263317" y="4967896"/>
            <a:ext cx="2768368" cy="612397"/>
          </a:xfrm>
          <a:prstGeom prst="roundRect">
            <a:avLst/>
          </a:prstGeom>
          <a:solidFill>
            <a:schemeClr val="bg2">
              <a:lumMod val="90000"/>
              <a:alpha val="2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984346-74C1-4316-96CC-1B5086E21CD1}"/>
              </a:ext>
            </a:extLst>
          </p:cNvPr>
          <p:cNvSpPr/>
          <p:nvPr/>
        </p:nvSpPr>
        <p:spPr>
          <a:xfrm>
            <a:off x="7707383" y="5089428"/>
            <a:ext cx="2494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</a:rPr>
              <a:t>Your other code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882D018-DB50-4372-87B4-3C6C49A8E55B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6160317" y="5274094"/>
            <a:ext cx="15470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74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7FF685-9555-41EE-AA94-B9BB4203D326}"/>
              </a:ext>
            </a:extLst>
          </p:cNvPr>
          <p:cNvSpPr/>
          <p:nvPr/>
        </p:nvSpPr>
        <p:spPr>
          <a:xfrm>
            <a:off x="3263316" y="2248249"/>
            <a:ext cx="1023457" cy="612397"/>
          </a:xfrm>
          <a:prstGeom prst="roundRect">
            <a:avLst/>
          </a:prstGeom>
          <a:solidFill>
            <a:srgbClr val="ED7D31">
              <a:alpha val="2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for</a:t>
            </a:r>
            <a:endParaRPr lang="en-US" sz="2000" dirty="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E66A3A-04D3-4EB9-9404-27A9BCF569C2}"/>
              </a:ext>
            </a:extLst>
          </p:cNvPr>
          <p:cNvSpPr/>
          <p:nvPr/>
        </p:nvSpPr>
        <p:spPr>
          <a:xfrm>
            <a:off x="4615342" y="2248249"/>
            <a:ext cx="699042" cy="612397"/>
          </a:xfrm>
          <a:prstGeom prst="roundRec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996A7-DF24-45FB-AF86-336F683741DF}"/>
              </a:ext>
            </a:extLst>
          </p:cNvPr>
          <p:cNvSpPr txBox="1"/>
          <p:nvPr/>
        </p:nvSpPr>
        <p:spPr>
          <a:xfrm>
            <a:off x="8117746" y="2152760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Fira Code" panose="020B0509050000020004" pitchFamily="49" charset="0"/>
                <a:ea typeface="Fira Code" panose="020B0509050000020004" pitchFamily="49" charset="0"/>
              </a:rPr>
              <a:t>: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739556-DE4A-4684-BC7F-40B3D65AE43E}"/>
              </a:ext>
            </a:extLst>
          </p:cNvPr>
          <p:cNvSpPr/>
          <p:nvPr/>
        </p:nvSpPr>
        <p:spPr>
          <a:xfrm>
            <a:off x="4079845" y="3155658"/>
            <a:ext cx="2765563" cy="612397"/>
          </a:xfrm>
          <a:prstGeom prst="roundRect">
            <a:avLst/>
          </a:prstGeom>
          <a:solidFill>
            <a:schemeClr val="bg2">
              <a:lumMod val="90000"/>
              <a:alpha val="2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9F046B9-9AE0-48E6-A47E-B349ACB79450}"/>
              </a:ext>
            </a:extLst>
          </p:cNvPr>
          <p:cNvSpPr/>
          <p:nvPr/>
        </p:nvSpPr>
        <p:spPr>
          <a:xfrm>
            <a:off x="4079844" y="4063067"/>
            <a:ext cx="3285681" cy="612397"/>
          </a:xfrm>
          <a:prstGeom prst="roundRect">
            <a:avLst/>
          </a:prstGeom>
          <a:solidFill>
            <a:schemeClr val="bg2">
              <a:lumMod val="90000"/>
              <a:alpha val="2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C191A4-8AD2-4747-A48C-FBBD78309C61}"/>
              </a:ext>
            </a:extLst>
          </p:cNvPr>
          <p:cNvSpPr txBox="1"/>
          <p:nvPr/>
        </p:nvSpPr>
        <p:spPr>
          <a:xfrm>
            <a:off x="1828798" y="1148214"/>
            <a:ext cx="1845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Type of the control statement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CFBE3C-C688-4F21-B304-44C6AE9ACE54}"/>
              </a:ext>
            </a:extLst>
          </p:cNvPr>
          <p:cNvSpPr txBox="1"/>
          <p:nvPr/>
        </p:nvSpPr>
        <p:spPr>
          <a:xfrm>
            <a:off x="6404733" y="1320383"/>
            <a:ext cx="118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E7756E-BFF9-41B4-9B76-F4E2B5A13A5B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995461" y="1689715"/>
            <a:ext cx="0" cy="442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DFBAE8-1BCB-4D15-934B-46F7E3C9CAEC}"/>
              </a:ext>
            </a:extLst>
          </p:cNvPr>
          <p:cNvCxnSpPr>
            <a:stCxn id="17" idx="2"/>
          </p:cNvCxnSpPr>
          <p:nvPr/>
        </p:nvCxnSpPr>
        <p:spPr>
          <a:xfrm>
            <a:off x="2751588" y="1794545"/>
            <a:ext cx="436229" cy="45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F0933E0-0755-4859-A6AC-4354766A295A}"/>
              </a:ext>
            </a:extLst>
          </p:cNvPr>
          <p:cNvSpPr txBox="1"/>
          <p:nvPr/>
        </p:nvSpPr>
        <p:spPr>
          <a:xfrm>
            <a:off x="7996955" y="1320383"/>
            <a:ext cx="84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5C199E-EABD-4339-8DD1-CA9FD2E17723}"/>
              </a:ext>
            </a:extLst>
          </p:cNvPr>
          <p:cNvCxnSpPr>
            <a:cxnSpLocks/>
          </p:cNvCxnSpPr>
          <p:nvPr/>
        </p:nvCxnSpPr>
        <p:spPr>
          <a:xfrm flipH="1">
            <a:off x="8356875" y="1689715"/>
            <a:ext cx="1" cy="442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311BBB8-1EF2-4832-954F-6002086CBC82}"/>
              </a:ext>
            </a:extLst>
          </p:cNvPr>
          <p:cNvSpPr/>
          <p:nvPr/>
        </p:nvSpPr>
        <p:spPr>
          <a:xfrm>
            <a:off x="1333573" y="3561151"/>
            <a:ext cx="14012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</a:rPr>
              <a:t>Indentation (four spaces)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8E61FE-619A-4C49-8469-7A67042AE277}"/>
              </a:ext>
            </a:extLst>
          </p:cNvPr>
          <p:cNvSpPr txBox="1"/>
          <p:nvPr/>
        </p:nvSpPr>
        <p:spPr>
          <a:xfrm>
            <a:off x="3187816" y="3277190"/>
            <a:ext cx="116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2">
                    <a:lumMod val="75000"/>
                  </a:schemeClr>
                </a:solidFill>
              </a:rPr>
              <a:t>••••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966B08-2282-4DDA-92B3-E45088F372D4}"/>
              </a:ext>
            </a:extLst>
          </p:cNvPr>
          <p:cNvSpPr txBox="1"/>
          <p:nvPr/>
        </p:nvSpPr>
        <p:spPr>
          <a:xfrm>
            <a:off x="3187816" y="4183470"/>
            <a:ext cx="116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2">
                    <a:lumMod val="75000"/>
                  </a:schemeClr>
                </a:solidFill>
              </a:rPr>
              <a:t>••••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E49642-B24D-452D-8973-09617BF47D0B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2734809" y="3600397"/>
            <a:ext cx="453007" cy="2839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D41CCF-C596-4E8C-9FAF-2B2288E665BD}"/>
              </a:ext>
            </a:extLst>
          </p:cNvPr>
          <p:cNvCxnSpPr>
            <a:stCxn id="28" idx="3"/>
          </p:cNvCxnSpPr>
          <p:nvPr/>
        </p:nvCxnSpPr>
        <p:spPr>
          <a:xfrm>
            <a:off x="2734809" y="3884317"/>
            <a:ext cx="385896" cy="384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CD7D06F-1167-4532-8570-02ECF5B129B1}"/>
              </a:ext>
            </a:extLst>
          </p:cNvPr>
          <p:cNvSpPr/>
          <p:nvPr/>
        </p:nvSpPr>
        <p:spPr>
          <a:xfrm>
            <a:off x="8210027" y="3561151"/>
            <a:ext cx="24943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</a:rPr>
              <a:t>Your code controlled by the for statement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5CCACA-FD80-4627-9811-8B9680A1AA6C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7239703" y="3400255"/>
            <a:ext cx="970324" cy="4840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A27998-661A-47DC-AFFE-2D07FC778D99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7575263" y="3884317"/>
            <a:ext cx="634764" cy="422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500F2A1-A16D-48B0-A287-F57660482E04}"/>
              </a:ext>
            </a:extLst>
          </p:cNvPr>
          <p:cNvSpPr/>
          <p:nvPr/>
        </p:nvSpPr>
        <p:spPr>
          <a:xfrm>
            <a:off x="3263317" y="4967896"/>
            <a:ext cx="2768368" cy="612397"/>
          </a:xfrm>
          <a:prstGeom prst="roundRect">
            <a:avLst/>
          </a:prstGeom>
          <a:solidFill>
            <a:schemeClr val="bg2">
              <a:lumMod val="90000"/>
              <a:alpha val="2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984346-74C1-4316-96CC-1B5086E21CD1}"/>
              </a:ext>
            </a:extLst>
          </p:cNvPr>
          <p:cNvSpPr/>
          <p:nvPr/>
        </p:nvSpPr>
        <p:spPr>
          <a:xfrm>
            <a:off x="7707383" y="5089428"/>
            <a:ext cx="2494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</a:rPr>
              <a:t>Your other code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882D018-DB50-4372-87B4-3C6C49A8E55B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6160317" y="5274094"/>
            <a:ext cx="15470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F5E6969-EAF9-4E9D-92D7-BBF14432A853}"/>
              </a:ext>
            </a:extLst>
          </p:cNvPr>
          <p:cNvSpPr/>
          <p:nvPr/>
        </p:nvSpPr>
        <p:spPr>
          <a:xfrm>
            <a:off x="5478641" y="2250829"/>
            <a:ext cx="569059" cy="6123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</a:t>
            </a:r>
            <a:endParaRPr lang="en-US" sz="2000" dirty="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D9BFADD-43CB-44B8-A55E-721F5B431059}"/>
              </a:ext>
            </a:extLst>
          </p:cNvPr>
          <p:cNvSpPr/>
          <p:nvPr/>
        </p:nvSpPr>
        <p:spPr>
          <a:xfrm>
            <a:off x="6211958" y="2243946"/>
            <a:ext cx="1905788" cy="612397"/>
          </a:xfrm>
          <a:prstGeom prst="roundRec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B831DE-1D68-46EC-9005-BD59493ADEF4}"/>
              </a:ext>
            </a:extLst>
          </p:cNvPr>
          <p:cNvSpPr txBox="1"/>
          <p:nvPr/>
        </p:nvSpPr>
        <p:spPr>
          <a:xfrm>
            <a:off x="4588181" y="1231008"/>
            <a:ext cx="1181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name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C56A896-8094-454A-9FF0-26323EDB21EF}"/>
              </a:ext>
            </a:extLst>
          </p:cNvPr>
          <p:cNvCxnSpPr>
            <a:cxnSpLocks/>
          </p:cNvCxnSpPr>
          <p:nvPr/>
        </p:nvCxnSpPr>
        <p:spPr>
          <a:xfrm>
            <a:off x="4991483" y="1877339"/>
            <a:ext cx="0" cy="275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55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7FF685-9555-41EE-AA94-B9BB4203D326}"/>
              </a:ext>
            </a:extLst>
          </p:cNvPr>
          <p:cNvSpPr/>
          <p:nvPr/>
        </p:nvSpPr>
        <p:spPr>
          <a:xfrm>
            <a:off x="3481430" y="3162649"/>
            <a:ext cx="1023457" cy="612397"/>
          </a:xfrm>
          <a:prstGeom prst="roundRect">
            <a:avLst/>
          </a:prstGeom>
          <a:solidFill>
            <a:srgbClr val="ED7D31">
              <a:alpha val="2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E66A3A-04D3-4EB9-9404-27A9BCF569C2}"/>
              </a:ext>
            </a:extLst>
          </p:cNvPr>
          <p:cNvSpPr/>
          <p:nvPr/>
        </p:nvSpPr>
        <p:spPr>
          <a:xfrm>
            <a:off x="4833456" y="3162649"/>
            <a:ext cx="3429700" cy="612397"/>
          </a:xfrm>
          <a:prstGeom prst="roundRec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a &gt;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996A7-DF24-45FB-AF86-336F683741DF}"/>
              </a:ext>
            </a:extLst>
          </p:cNvPr>
          <p:cNvSpPr txBox="1"/>
          <p:nvPr/>
        </p:nvSpPr>
        <p:spPr>
          <a:xfrm>
            <a:off x="8335860" y="3067160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Fira Code" panose="020B0509050000020004" pitchFamily="49" charset="0"/>
                <a:ea typeface="Fira Code" panose="020B0509050000020004" pitchFamily="49" charset="0"/>
              </a:rPr>
              <a:t>: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739556-DE4A-4684-BC7F-40B3D65AE43E}"/>
              </a:ext>
            </a:extLst>
          </p:cNvPr>
          <p:cNvSpPr/>
          <p:nvPr/>
        </p:nvSpPr>
        <p:spPr>
          <a:xfrm>
            <a:off x="4297959" y="4070058"/>
            <a:ext cx="6305726" cy="612397"/>
          </a:xfrm>
          <a:prstGeom prst="roundRect">
            <a:avLst/>
          </a:prstGeom>
          <a:solidFill>
            <a:schemeClr val="bg2">
              <a:lumMod val="90000"/>
              <a:alpha val="2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print ("Variable a is greater than 5!")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C191A4-8AD2-4747-A48C-FBBD78309C61}"/>
              </a:ext>
            </a:extLst>
          </p:cNvPr>
          <p:cNvSpPr txBox="1"/>
          <p:nvPr/>
        </p:nvSpPr>
        <p:spPr>
          <a:xfrm>
            <a:off x="825790" y="3067160"/>
            <a:ext cx="1845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Type of the control statement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CFBE3C-C688-4F21-B304-44C6AE9ACE54}"/>
              </a:ext>
            </a:extLst>
          </p:cNvPr>
          <p:cNvSpPr txBox="1"/>
          <p:nvPr/>
        </p:nvSpPr>
        <p:spPr>
          <a:xfrm>
            <a:off x="6276358" y="2354910"/>
            <a:ext cx="118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E7756E-BFF9-41B4-9B76-F4E2B5A13A5B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867086" y="2724242"/>
            <a:ext cx="0" cy="3429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DFBAE8-1BCB-4D15-934B-46F7E3C9CAEC}"/>
              </a:ext>
            </a:extLst>
          </p:cNvPr>
          <p:cNvCxnSpPr>
            <a:cxnSpLocks/>
          </p:cNvCxnSpPr>
          <p:nvPr/>
        </p:nvCxnSpPr>
        <p:spPr>
          <a:xfrm>
            <a:off x="2752186" y="3387547"/>
            <a:ext cx="5446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F0933E0-0755-4859-A6AC-4354766A295A}"/>
              </a:ext>
            </a:extLst>
          </p:cNvPr>
          <p:cNvSpPr txBox="1"/>
          <p:nvPr/>
        </p:nvSpPr>
        <p:spPr>
          <a:xfrm>
            <a:off x="8183983" y="2374084"/>
            <a:ext cx="78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5C199E-EABD-4339-8DD1-CA9FD2E17723}"/>
              </a:ext>
            </a:extLst>
          </p:cNvPr>
          <p:cNvCxnSpPr>
            <a:cxnSpLocks/>
          </p:cNvCxnSpPr>
          <p:nvPr/>
        </p:nvCxnSpPr>
        <p:spPr>
          <a:xfrm>
            <a:off x="8562012" y="2819731"/>
            <a:ext cx="0" cy="3429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8E61FE-619A-4C49-8469-7A67042AE277}"/>
              </a:ext>
            </a:extLst>
          </p:cNvPr>
          <p:cNvSpPr txBox="1"/>
          <p:nvPr/>
        </p:nvSpPr>
        <p:spPr>
          <a:xfrm>
            <a:off x="3405930" y="4191590"/>
            <a:ext cx="116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2">
                    <a:lumMod val="75000"/>
                  </a:schemeClr>
                </a:solidFill>
              </a:rPr>
              <a:t>••••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CD7D06F-1167-4532-8570-02ECF5B129B1}"/>
              </a:ext>
            </a:extLst>
          </p:cNvPr>
          <p:cNvSpPr/>
          <p:nvPr/>
        </p:nvSpPr>
        <p:spPr>
          <a:xfrm>
            <a:off x="6463583" y="5073025"/>
            <a:ext cx="24943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</a:rPr>
              <a:t>Your code controlled by the control statement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30AFF5-713E-4F31-A1FC-7987067C1352}"/>
              </a:ext>
            </a:extLst>
          </p:cNvPr>
          <p:cNvSpPr/>
          <p:nvPr/>
        </p:nvSpPr>
        <p:spPr>
          <a:xfrm>
            <a:off x="2269084" y="5073025"/>
            <a:ext cx="1401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</a:rPr>
              <a:t>Indentation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80131F-5E22-4367-A70F-0FF3F1D6A357}"/>
              </a:ext>
            </a:extLst>
          </p:cNvPr>
          <p:cNvCxnSpPr>
            <a:stCxn id="26" idx="0"/>
          </p:cNvCxnSpPr>
          <p:nvPr/>
        </p:nvCxnSpPr>
        <p:spPr>
          <a:xfrm flipV="1">
            <a:off x="2969702" y="4560922"/>
            <a:ext cx="434829" cy="5121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EDD73A-A984-44DC-8FC6-C0931ED3BEFF}"/>
              </a:ext>
            </a:extLst>
          </p:cNvPr>
          <p:cNvCxnSpPr>
            <a:stCxn id="36" idx="0"/>
          </p:cNvCxnSpPr>
          <p:nvPr/>
        </p:nvCxnSpPr>
        <p:spPr>
          <a:xfrm flipH="1" flipV="1">
            <a:off x="7710746" y="4790114"/>
            <a:ext cx="1" cy="282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B3AB11C-9103-40B5-A1DA-E1B48642E4FC}"/>
              </a:ext>
            </a:extLst>
          </p:cNvPr>
          <p:cNvSpPr/>
          <p:nvPr/>
        </p:nvSpPr>
        <p:spPr>
          <a:xfrm>
            <a:off x="3481430" y="2159682"/>
            <a:ext cx="1459686" cy="612397"/>
          </a:xfrm>
          <a:prstGeom prst="roundRect">
            <a:avLst/>
          </a:prstGeom>
          <a:solidFill>
            <a:schemeClr val="bg2">
              <a:lumMod val="90000"/>
              <a:alpha val="2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a = 10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BBCFB7-68AB-4200-AF21-CDA2AA1FE16A}"/>
              </a:ext>
            </a:extLst>
          </p:cNvPr>
          <p:cNvSpPr/>
          <p:nvPr/>
        </p:nvSpPr>
        <p:spPr>
          <a:xfrm>
            <a:off x="5651383" y="1792383"/>
            <a:ext cx="18064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</a:rPr>
              <a:t>Your other code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286FD9-8444-4B06-8362-1C0E0E38C5D4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5142451" y="1977049"/>
            <a:ext cx="508932" cy="397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74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7FF685-9555-41EE-AA94-B9BB4203D326}"/>
              </a:ext>
            </a:extLst>
          </p:cNvPr>
          <p:cNvSpPr/>
          <p:nvPr/>
        </p:nvSpPr>
        <p:spPr>
          <a:xfrm>
            <a:off x="3481430" y="3162649"/>
            <a:ext cx="1023457" cy="612397"/>
          </a:xfrm>
          <a:prstGeom prst="roundRect">
            <a:avLst/>
          </a:prstGeom>
          <a:solidFill>
            <a:srgbClr val="ED7D31">
              <a:alpha val="2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while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E66A3A-04D3-4EB9-9404-27A9BCF569C2}"/>
              </a:ext>
            </a:extLst>
          </p:cNvPr>
          <p:cNvSpPr/>
          <p:nvPr/>
        </p:nvSpPr>
        <p:spPr>
          <a:xfrm>
            <a:off x="4833456" y="3162649"/>
            <a:ext cx="3429700" cy="612397"/>
          </a:xfrm>
          <a:prstGeom prst="roundRec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000" dirty="0">
                <a:latin typeface="Fira Code" panose="020B0509050000020004" pitchFamily="49" charset="0"/>
                <a:ea typeface="Fira Code" panose="020B0509050000020004" pitchFamily="49" charset="0"/>
              </a:rPr>
              <a:t>n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umber &lt;=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996A7-DF24-45FB-AF86-336F683741DF}"/>
              </a:ext>
            </a:extLst>
          </p:cNvPr>
          <p:cNvSpPr txBox="1"/>
          <p:nvPr/>
        </p:nvSpPr>
        <p:spPr>
          <a:xfrm>
            <a:off x="8335860" y="3067160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Fira Code" panose="020B0509050000020004" pitchFamily="49" charset="0"/>
                <a:ea typeface="Fira Code" panose="020B0509050000020004" pitchFamily="49" charset="0"/>
              </a:rPr>
              <a:t>: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739556-DE4A-4684-BC7F-40B3D65AE43E}"/>
              </a:ext>
            </a:extLst>
          </p:cNvPr>
          <p:cNvSpPr/>
          <p:nvPr/>
        </p:nvSpPr>
        <p:spPr>
          <a:xfrm>
            <a:off x="4297959" y="4070058"/>
            <a:ext cx="3322044" cy="612397"/>
          </a:xfrm>
          <a:prstGeom prst="roundRect">
            <a:avLst/>
          </a:prstGeom>
          <a:solidFill>
            <a:schemeClr val="bg2">
              <a:lumMod val="90000"/>
              <a:alpha val="2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print (number)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C191A4-8AD2-4747-A48C-FBBD78309C61}"/>
              </a:ext>
            </a:extLst>
          </p:cNvPr>
          <p:cNvSpPr txBox="1"/>
          <p:nvPr/>
        </p:nvSpPr>
        <p:spPr>
          <a:xfrm>
            <a:off x="825790" y="3067160"/>
            <a:ext cx="1845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Type of the control statement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CFBE3C-C688-4F21-B304-44C6AE9ACE54}"/>
              </a:ext>
            </a:extLst>
          </p:cNvPr>
          <p:cNvSpPr txBox="1"/>
          <p:nvPr/>
        </p:nvSpPr>
        <p:spPr>
          <a:xfrm>
            <a:off x="6276358" y="2354910"/>
            <a:ext cx="118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E7756E-BFF9-41B4-9B76-F4E2B5A13A5B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867086" y="2724242"/>
            <a:ext cx="0" cy="3429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DFBAE8-1BCB-4D15-934B-46F7E3C9CAEC}"/>
              </a:ext>
            </a:extLst>
          </p:cNvPr>
          <p:cNvCxnSpPr>
            <a:cxnSpLocks/>
          </p:cNvCxnSpPr>
          <p:nvPr/>
        </p:nvCxnSpPr>
        <p:spPr>
          <a:xfrm>
            <a:off x="2752186" y="3387547"/>
            <a:ext cx="5446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F0933E0-0755-4859-A6AC-4354766A295A}"/>
              </a:ext>
            </a:extLst>
          </p:cNvPr>
          <p:cNvSpPr txBox="1"/>
          <p:nvPr/>
        </p:nvSpPr>
        <p:spPr>
          <a:xfrm>
            <a:off x="8183983" y="2374084"/>
            <a:ext cx="78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5C199E-EABD-4339-8DD1-CA9FD2E17723}"/>
              </a:ext>
            </a:extLst>
          </p:cNvPr>
          <p:cNvCxnSpPr>
            <a:cxnSpLocks/>
          </p:cNvCxnSpPr>
          <p:nvPr/>
        </p:nvCxnSpPr>
        <p:spPr>
          <a:xfrm>
            <a:off x="8562012" y="2819731"/>
            <a:ext cx="0" cy="3429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8E61FE-619A-4C49-8469-7A67042AE277}"/>
              </a:ext>
            </a:extLst>
          </p:cNvPr>
          <p:cNvSpPr txBox="1"/>
          <p:nvPr/>
        </p:nvSpPr>
        <p:spPr>
          <a:xfrm>
            <a:off x="3405930" y="4191590"/>
            <a:ext cx="116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2">
                    <a:lumMod val="75000"/>
                  </a:schemeClr>
                </a:solidFill>
              </a:rPr>
              <a:t>••••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CD7D06F-1167-4532-8570-02ECF5B129B1}"/>
              </a:ext>
            </a:extLst>
          </p:cNvPr>
          <p:cNvSpPr/>
          <p:nvPr/>
        </p:nvSpPr>
        <p:spPr>
          <a:xfrm>
            <a:off x="8717686" y="4381701"/>
            <a:ext cx="24943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</a:rPr>
              <a:t>Your code controlled by the control statement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30AFF5-713E-4F31-A1FC-7987067C1352}"/>
              </a:ext>
            </a:extLst>
          </p:cNvPr>
          <p:cNvSpPr/>
          <p:nvPr/>
        </p:nvSpPr>
        <p:spPr>
          <a:xfrm>
            <a:off x="1350950" y="4608134"/>
            <a:ext cx="1401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</a:rPr>
              <a:t>Indentation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80131F-5E22-4367-A70F-0FF3F1D6A357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752186" y="4454305"/>
            <a:ext cx="555471" cy="338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EDD73A-A984-44DC-8FC6-C0931ED3BEFF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7989538" y="4454305"/>
            <a:ext cx="728148" cy="250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B3AB11C-9103-40B5-A1DA-E1B48642E4FC}"/>
              </a:ext>
            </a:extLst>
          </p:cNvPr>
          <p:cNvSpPr/>
          <p:nvPr/>
        </p:nvSpPr>
        <p:spPr>
          <a:xfrm>
            <a:off x="3481429" y="2159682"/>
            <a:ext cx="1916879" cy="612397"/>
          </a:xfrm>
          <a:prstGeom prst="roundRect">
            <a:avLst/>
          </a:prstGeom>
          <a:solidFill>
            <a:schemeClr val="bg2">
              <a:lumMod val="90000"/>
              <a:alpha val="2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number = 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BBCFB7-68AB-4200-AF21-CDA2AA1FE16A}"/>
              </a:ext>
            </a:extLst>
          </p:cNvPr>
          <p:cNvSpPr/>
          <p:nvPr/>
        </p:nvSpPr>
        <p:spPr>
          <a:xfrm>
            <a:off x="6104060" y="1792383"/>
            <a:ext cx="18064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</a:rPr>
              <a:t>Your other code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286FD9-8444-4B06-8362-1C0E0E38C5D4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5595128" y="1977049"/>
            <a:ext cx="508932" cy="397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A8E13CE-E6D8-46CE-A5FD-6910982849EC}"/>
              </a:ext>
            </a:extLst>
          </p:cNvPr>
          <p:cNvSpPr/>
          <p:nvPr/>
        </p:nvSpPr>
        <p:spPr>
          <a:xfrm>
            <a:off x="4297957" y="4977466"/>
            <a:ext cx="4037899" cy="612397"/>
          </a:xfrm>
          <a:prstGeom prst="roundRect">
            <a:avLst/>
          </a:prstGeom>
          <a:solidFill>
            <a:schemeClr val="bg2">
              <a:lumMod val="90000"/>
              <a:alpha val="2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number = number + 1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732AC5-9A8E-4C43-A4ED-3B3851440B81}"/>
              </a:ext>
            </a:extLst>
          </p:cNvPr>
          <p:cNvSpPr txBox="1"/>
          <p:nvPr/>
        </p:nvSpPr>
        <p:spPr>
          <a:xfrm>
            <a:off x="3405929" y="5098998"/>
            <a:ext cx="116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2">
                    <a:lumMod val="75000"/>
                  </a:schemeClr>
                </a:solidFill>
              </a:rPr>
              <a:t>••••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AD82A3-0CF4-4F5F-9A7A-B48B98555AA7}"/>
              </a:ext>
            </a:extLst>
          </p:cNvPr>
          <p:cNvCxnSpPr>
            <a:stCxn id="26" idx="3"/>
          </p:cNvCxnSpPr>
          <p:nvPr/>
        </p:nvCxnSpPr>
        <p:spPr>
          <a:xfrm>
            <a:off x="2752186" y="4792800"/>
            <a:ext cx="544687" cy="4129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1605C4-2E80-4FDD-AEF7-46BAB4E400FB}"/>
              </a:ext>
            </a:extLst>
          </p:cNvPr>
          <p:cNvCxnSpPr>
            <a:stCxn id="36" idx="1"/>
          </p:cNvCxnSpPr>
          <p:nvPr/>
        </p:nvCxnSpPr>
        <p:spPr>
          <a:xfrm flipH="1">
            <a:off x="8512032" y="4704867"/>
            <a:ext cx="205654" cy="5008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23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7FF685-9555-41EE-AA94-B9BB4203D326}"/>
              </a:ext>
            </a:extLst>
          </p:cNvPr>
          <p:cNvSpPr/>
          <p:nvPr/>
        </p:nvSpPr>
        <p:spPr>
          <a:xfrm>
            <a:off x="3263316" y="2248249"/>
            <a:ext cx="1023457" cy="612397"/>
          </a:xfrm>
          <a:prstGeom prst="roundRect">
            <a:avLst/>
          </a:prstGeom>
          <a:solidFill>
            <a:srgbClr val="ED7D31">
              <a:alpha val="2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for</a:t>
            </a:r>
            <a:endParaRPr lang="en-US" sz="2000" dirty="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E66A3A-04D3-4EB9-9404-27A9BCF569C2}"/>
              </a:ext>
            </a:extLst>
          </p:cNvPr>
          <p:cNvSpPr/>
          <p:nvPr/>
        </p:nvSpPr>
        <p:spPr>
          <a:xfrm>
            <a:off x="4615341" y="2248249"/>
            <a:ext cx="1577213" cy="612397"/>
          </a:xfrm>
          <a:prstGeom prst="roundRec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number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996A7-DF24-45FB-AF86-336F683741DF}"/>
              </a:ext>
            </a:extLst>
          </p:cNvPr>
          <p:cNvSpPr txBox="1"/>
          <p:nvPr/>
        </p:nvSpPr>
        <p:spPr>
          <a:xfrm>
            <a:off x="9647784" y="2152760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Fira Code" panose="020B0509050000020004" pitchFamily="49" charset="0"/>
                <a:ea typeface="Fira Code" panose="020B0509050000020004" pitchFamily="49" charset="0"/>
              </a:rPr>
              <a:t>: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739556-DE4A-4684-BC7F-40B3D65AE43E}"/>
              </a:ext>
            </a:extLst>
          </p:cNvPr>
          <p:cNvSpPr/>
          <p:nvPr/>
        </p:nvSpPr>
        <p:spPr>
          <a:xfrm>
            <a:off x="4079845" y="3155658"/>
            <a:ext cx="2765563" cy="612397"/>
          </a:xfrm>
          <a:prstGeom prst="roundRect">
            <a:avLst/>
          </a:prstGeom>
          <a:solidFill>
            <a:schemeClr val="bg2">
              <a:lumMod val="90000"/>
              <a:alpha val="2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print (number)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C191A4-8AD2-4747-A48C-FBBD78309C61}"/>
              </a:ext>
            </a:extLst>
          </p:cNvPr>
          <p:cNvSpPr txBox="1"/>
          <p:nvPr/>
        </p:nvSpPr>
        <p:spPr>
          <a:xfrm>
            <a:off x="1828798" y="1148214"/>
            <a:ext cx="1845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Type of the control statement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CFBE3C-C688-4F21-B304-44C6AE9ACE54}"/>
              </a:ext>
            </a:extLst>
          </p:cNvPr>
          <p:cNvSpPr txBox="1"/>
          <p:nvPr/>
        </p:nvSpPr>
        <p:spPr>
          <a:xfrm>
            <a:off x="7817076" y="1320383"/>
            <a:ext cx="118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E7756E-BFF9-41B4-9B76-F4E2B5A13A5B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8407804" y="1689715"/>
            <a:ext cx="0" cy="442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DFBAE8-1BCB-4D15-934B-46F7E3C9CAEC}"/>
              </a:ext>
            </a:extLst>
          </p:cNvPr>
          <p:cNvCxnSpPr>
            <a:stCxn id="17" idx="2"/>
          </p:cNvCxnSpPr>
          <p:nvPr/>
        </p:nvCxnSpPr>
        <p:spPr>
          <a:xfrm>
            <a:off x="2751588" y="1794545"/>
            <a:ext cx="436229" cy="45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F0933E0-0755-4859-A6AC-4354766A295A}"/>
              </a:ext>
            </a:extLst>
          </p:cNvPr>
          <p:cNvSpPr txBox="1"/>
          <p:nvPr/>
        </p:nvSpPr>
        <p:spPr>
          <a:xfrm>
            <a:off x="9526993" y="1320383"/>
            <a:ext cx="84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5C199E-EABD-4339-8DD1-CA9FD2E17723}"/>
              </a:ext>
            </a:extLst>
          </p:cNvPr>
          <p:cNvCxnSpPr>
            <a:cxnSpLocks/>
          </p:cNvCxnSpPr>
          <p:nvPr/>
        </p:nvCxnSpPr>
        <p:spPr>
          <a:xfrm flipH="1">
            <a:off x="9886913" y="1689715"/>
            <a:ext cx="1" cy="442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311BBB8-1EF2-4832-954F-6002086CBC82}"/>
              </a:ext>
            </a:extLst>
          </p:cNvPr>
          <p:cNvSpPr/>
          <p:nvPr/>
        </p:nvSpPr>
        <p:spPr>
          <a:xfrm>
            <a:off x="1266326" y="3289383"/>
            <a:ext cx="1401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</a:rPr>
              <a:t>Indentation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8E61FE-619A-4C49-8469-7A67042AE277}"/>
              </a:ext>
            </a:extLst>
          </p:cNvPr>
          <p:cNvSpPr txBox="1"/>
          <p:nvPr/>
        </p:nvSpPr>
        <p:spPr>
          <a:xfrm>
            <a:off x="3187816" y="3277190"/>
            <a:ext cx="116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2">
                    <a:lumMod val="75000"/>
                  </a:schemeClr>
                </a:solidFill>
              </a:rPr>
              <a:t>••••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E49642-B24D-452D-8973-09617BF47D0B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2667562" y="3474049"/>
            <a:ext cx="3942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CD7D06F-1167-4532-8570-02ECF5B129B1}"/>
              </a:ext>
            </a:extLst>
          </p:cNvPr>
          <p:cNvSpPr/>
          <p:nvPr/>
        </p:nvSpPr>
        <p:spPr>
          <a:xfrm>
            <a:off x="8052091" y="3114671"/>
            <a:ext cx="24943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</a:rPr>
              <a:t>Your code controlled by the for statement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5CCACA-FD80-4627-9811-8B9680A1AA6C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7099202" y="3437837"/>
            <a:ext cx="9528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F5E6969-EAF9-4E9D-92D7-BBF14432A853}"/>
              </a:ext>
            </a:extLst>
          </p:cNvPr>
          <p:cNvSpPr/>
          <p:nvPr/>
        </p:nvSpPr>
        <p:spPr>
          <a:xfrm>
            <a:off x="6365886" y="2250829"/>
            <a:ext cx="569059" cy="6123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</a:t>
            </a:r>
            <a:endParaRPr lang="en-US" sz="2000" dirty="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D9BFADD-43CB-44B8-A55E-721F5B431059}"/>
              </a:ext>
            </a:extLst>
          </p:cNvPr>
          <p:cNvSpPr/>
          <p:nvPr/>
        </p:nvSpPr>
        <p:spPr>
          <a:xfrm>
            <a:off x="7099202" y="2243946"/>
            <a:ext cx="2548571" cy="612397"/>
          </a:xfrm>
          <a:prstGeom prst="roundRec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range (0, 11)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B831DE-1D68-46EC-9005-BD59493ADEF4}"/>
              </a:ext>
            </a:extLst>
          </p:cNvPr>
          <p:cNvSpPr txBox="1"/>
          <p:nvPr/>
        </p:nvSpPr>
        <p:spPr>
          <a:xfrm>
            <a:off x="4941260" y="1231008"/>
            <a:ext cx="1181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name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C56A896-8094-454A-9FF0-26323EDB21EF}"/>
              </a:ext>
            </a:extLst>
          </p:cNvPr>
          <p:cNvCxnSpPr>
            <a:cxnSpLocks/>
          </p:cNvCxnSpPr>
          <p:nvPr/>
        </p:nvCxnSpPr>
        <p:spPr>
          <a:xfrm>
            <a:off x="5344562" y="1877339"/>
            <a:ext cx="0" cy="275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75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7FF685-9555-41EE-AA94-B9BB4203D326}"/>
              </a:ext>
            </a:extLst>
          </p:cNvPr>
          <p:cNvSpPr/>
          <p:nvPr/>
        </p:nvSpPr>
        <p:spPr>
          <a:xfrm>
            <a:off x="3263316" y="2248249"/>
            <a:ext cx="1023457" cy="612397"/>
          </a:xfrm>
          <a:prstGeom prst="roundRect">
            <a:avLst/>
          </a:prstGeom>
          <a:solidFill>
            <a:srgbClr val="ED7D31">
              <a:alpha val="2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for</a:t>
            </a:r>
            <a:endParaRPr lang="en-US" sz="2000" dirty="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E66A3A-04D3-4EB9-9404-27A9BCF569C2}"/>
              </a:ext>
            </a:extLst>
          </p:cNvPr>
          <p:cNvSpPr/>
          <p:nvPr/>
        </p:nvSpPr>
        <p:spPr>
          <a:xfrm>
            <a:off x="4615341" y="2248249"/>
            <a:ext cx="2147582" cy="612397"/>
          </a:xfrm>
          <a:prstGeom prst="roundRec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character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996A7-DF24-45FB-AF86-336F683741DF}"/>
              </a:ext>
            </a:extLst>
          </p:cNvPr>
          <p:cNvSpPr txBox="1"/>
          <p:nvPr/>
        </p:nvSpPr>
        <p:spPr>
          <a:xfrm>
            <a:off x="9647784" y="2152760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Fira Code" panose="020B0509050000020004" pitchFamily="49" charset="0"/>
                <a:ea typeface="Fira Code" panose="020B0509050000020004" pitchFamily="49" charset="0"/>
              </a:rPr>
              <a:t>: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739556-DE4A-4684-BC7F-40B3D65AE43E}"/>
              </a:ext>
            </a:extLst>
          </p:cNvPr>
          <p:cNvSpPr/>
          <p:nvPr/>
        </p:nvSpPr>
        <p:spPr>
          <a:xfrm>
            <a:off x="4079845" y="3155658"/>
            <a:ext cx="3334943" cy="612397"/>
          </a:xfrm>
          <a:prstGeom prst="roundRect">
            <a:avLst/>
          </a:prstGeom>
          <a:solidFill>
            <a:schemeClr val="bg2">
              <a:lumMod val="90000"/>
              <a:alpha val="2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print (character)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C191A4-8AD2-4747-A48C-FBBD78309C61}"/>
              </a:ext>
            </a:extLst>
          </p:cNvPr>
          <p:cNvSpPr txBox="1"/>
          <p:nvPr/>
        </p:nvSpPr>
        <p:spPr>
          <a:xfrm>
            <a:off x="1828798" y="1148214"/>
            <a:ext cx="1845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Type of the control statement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CFBE3C-C688-4F21-B304-44C6AE9ACE54}"/>
              </a:ext>
            </a:extLst>
          </p:cNvPr>
          <p:cNvSpPr txBox="1"/>
          <p:nvPr/>
        </p:nvSpPr>
        <p:spPr>
          <a:xfrm>
            <a:off x="7817076" y="1320383"/>
            <a:ext cx="118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E7756E-BFF9-41B4-9B76-F4E2B5A13A5B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8407804" y="1689715"/>
            <a:ext cx="0" cy="442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DFBAE8-1BCB-4D15-934B-46F7E3C9CAEC}"/>
              </a:ext>
            </a:extLst>
          </p:cNvPr>
          <p:cNvCxnSpPr>
            <a:stCxn id="17" idx="2"/>
          </p:cNvCxnSpPr>
          <p:nvPr/>
        </p:nvCxnSpPr>
        <p:spPr>
          <a:xfrm>
            <a:off x="2751588" y="1794545"/>
            <a:ext cx="436229" cy="45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F0933E0-0755-4859-A6AC-4354766A295A}"/>
              </a:ext>
            </a:extLst>
          </p:cNvPr>
          <p:cNvSpPr txBox="1"/>
          <p:nvPr/>
        </p:nvSpPr>
        <p:spPr>
          <a:xfrm>
            <a:off x="9526993" y="1320383"/>
            <a:ext cx="84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5C199E-EABD-4339-8DD1-CA9FD2E17723}"/>
              </a:ext>
            </a:extLst>
          </p:cNvPr>
          <p:cNvCxnSpPr>
            <a:cxnSpLocks/>
          </p:cNvCxnSpPr>
          <p:nvPr/>
        </p:nvCxnSpPr>
        <p:spPr>
          <a:xfrm flipH="1">
            <a:off x="9886913" y="1689715"/>
            <a:ext cx="1" cy="442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311BBB8-1EF2-4832-954F-6002086CBC82}"/>
              </a:ext>
            </a:extLst>
          </p:cNvPr>
          <p:cNvSpPr/>
          <p:nvPr/>
        </p:nvSpPr>
        <p:spPr>
          <a:xfrm>
            <a:off x="1266326" y="3289383"/>
            <a:ext cx="1401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</a:rPr>
              <a:t>Indentation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8E61FE-619A-4C49-8469-7A67042AE277}"/>
              </a:ext>
            </a:extLst>
          </p:cNvPr>
          <p:cNvSpPr txBox="1"/>
          <p:nvPr/>
        </p:nvSpPr>
        <p:spPr>
          <a:xfrm>
            <a:off x="3187816" y="3277190"/>
            <a:ext cx="116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2">
                    <a:lumMod val="75000"/>
                  </a:schemeClr>
                </a:solidFill>
              </a:rPr>
              <a:t>••••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E49642-B24D-452D-8973-09617BF47D0B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2667562" y="3474049"/>
            <a:ext cx="3942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CD7D06F-1167-4532-8570-02ECF5B129B1}"/>
              </a:ext>
            </a:extLst>
          </p:cNvPr>
          <p:cNvSpPr/>
          <p:nvPr/>
        </p:nvSpPr>
        <p:spPr>
          <a:xfrm>
            <a:off x="8522868" y="3114671"/>
            <a:ext cx="24943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</a:rPr>
              <a:t>Your code controlled by the for statement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5CCACA-FD80-4627-9811-8B9680A1AA6C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7569979" y="3437837"/>
            <a:ext cx="9528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F5E6969-EAF9-4E9D-92D7-BBF14432A853}"/>
              </a:ext>
            </a:extLst>
          </p:cNvPr>
          <p:cNvSpPr/>
          <p:nvPr/>
        </p:nvSpPr>
        <p:spPr>
          <a:xfrm>
            <a:off x="6881921" y="2243945"/>
            <a:ext cx="569059" cy="6123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</a:t>
            </a:r>
            <a:endParaRPr lang="en-US" sz="2000" dirty="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D9BFADD-43CB-44B8-A55E-721F5B431059}"/>
              </a:ext>
            </a:extLst>
          </p:cNvPr>
          <p:cNvSpPr/>
          <p:nvPr/>
        </p:nvSpPr>
        <p:spPr>
          <a:xfrm>
            <a:off x="7569979" y="2243946"/>
            <a:ext cx="2077794" cy="612397"/>
          </a:xfrm>
          <a:prstGeom prst="roundRec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"hello"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B831DE-1D68-46EC-9005-BD59493ADEF4}"/>
              </a:ext>
            </a:extLst>
          </p:cNvPr>
          <p:cNvSpPr txBox="1"/>
          <p:nvPr/>
        </p:nvSpPr>
        <p:spPr>
          <a:xfrm>
            <a:off x="4941260" y="1231008"/>
            <a:ext cx="1181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name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C56A896-8094-454A-9FF0-26323EDB21EF}"/>
              </a:ext>
            </a:extLst>
          </p:cNvPr>
          <p:cNvCxnSpPr>
            <a:cxnSpLocks/>
          </p:cNvCxnSpPr>
          <p:nvPr/>
        </p:nvCxnSpPr>
        <p:spPr>
          <a:xfrm>
            <a:off x="5344562" y="1877339"/>
            <a:ext cx="0" cy="275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576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5DAE9B6-AB1C-4049-BCF1-E098C01B135F}"/>
              </a:ext>
            </a:extLst>
          </p:cNvPr>
          <p:cNvSpPr/>
          <p:nvPr/>
        </p:nvSpPr>
        <p:spPr>
          <a:xfrm>
            <a:off x="4116368" y="902368"/>
            <a:ext cx="1673262" cy="741948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If statement</a:t>
            </a:r>
            <a:endParaRPr lang="en-US" dirty="0"/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56B2AA3A-DC02-4200-96F6-5E998E72A952}"/>
              </a:ext>
            </a:extLst>
          </p:cNvPr>
          <p:cNvSpPr/>
          <p:nvPr/>
        </p:nvSpPr>
        <p:spPr>
          <a:xfrm>
            <a:off x="3668323" y="2019630"/>
            <a:ext cx="2569353" cy="1049573"/>
          </a:xfrm>
          <a:prstGeom prst="flowChartDecision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Is parameter true?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868ED3B-2D7E-4B8A-9C42-E19B2F6F004D}"/>
              </a:ext>
            </a:extLst>
          </p:cNvPr>
          <p:cNvCxnSpPr>
            <a:cxnSpLocks/>
            <a:stCxn id="5" idx="1"/>
            <a:endCxn id="15" idx="0"/>
          </p:cNvCxnSpPr>
          <p:nvPr/>
        </p:nvCxnSpPr>
        <p:spPr>
          <a:xfrm rot="10800000" flipV="1">
            <a:off x="3186667" y="2544417"/>
            <a:ext cx="481656" cy="64604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3D8BA24-A05A-45D5-8459-7980D1D4F24F}"/>
              </a:ext>
            </a:extLst>
          </p:cNvPr>
          <p:cNvCxnSpPr>
            <a:cxnSpLocks/>
            <a:stCxn id="5" idx="3"/>
            <a:endCxn id="20" idx="0"/>
          </p:cNvCxnSpPr>
          <p:nvPr/>
        </p:nvCxnSpPr>
        <p:spPr>
          <a:xfrm flipH="1">
            <a:off x="4952999" y="2544417"/>
            <a:ext cx="1284677" cy="2298293"/>
          </a:xfrm>
          <a:prstGeom prst="bentConnector4">
            <a:avLst>
              <a:gd name="adj1" fmla="val -38219"/>
              <a:gd name="adj2" fmla="val 7940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B3153F-A607-40F3-9F3B-80FAD1B5D82A}"/>
              </a:ext>
            </a:extLst>
          </p:cNvPr>
          <p:cNvSpPr txBox="1"/>
          <p:nvPr/>
        </p:nvSpPr>
        <p:spPr>
          <a:xfrm>
            <a:off x="3186667" y="2114456"/>
            <a:ext cx="58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Yes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FB77D0-A625-4888-A0FD-50663171A758}"/>
              </a:ext>
            </a:extLst>
          </p:cNvPr>
          <p:cNvSpPr txBox="1"/>
          <p:nvPr/>
        </p:nvSpPr>
        <p:spPr>
          <a:xfrm>
            <a:off x="6237676" y="2114456"/>
            <a:ext cx="58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64F81C-2756-4B8D-8337-CEB4C0CDC723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4952999" y="1644316"/>
            <a:ext cx="1" cy="375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380D1BF-D578-4F4D-BA05-0B8E9A71D5F6}"/>
              </a:ext>
            </a:extLst>
          </p:cNvPr>
          <p:cNvSpPr/>
          <p:nvPr/>
        </p:nvSpPr>
        <p:spPr>
          <a:xfrm>
            <a:off x="2355756" y="3190461"/>
            <a:ext cx="1661822" cy="70567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Perform code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34E7CD-1213-4308-9274-93EFA0D7DCBF}"/>
              </a:ext>
            </a:extLst>
          </p:cNvPr>
          <p:cNvSpPr/>
          <p:nvPr/>
        </p:nvSpPr>
        <p:spPr>
          <a:xfrm>
            <a:off x="4116368" y="4842710"/>
            <a:ext cx="1673262" cy="741948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r>
              <a:rPr lang="en-US" dirty="0"/>
              <a:t>nd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9BE652B-9E04-4EB3-B8F4-B38011EAD117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 rot="16200000" flipH="1">
            <a:off x="3596548" y="3486258"/>
            <a:ext cx="946571" cy="176633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731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5DAE9B6-AB1C-4049-BCF1-E098C01B135F}"/>
              </a:ext>
            </a:extLst>
          </p:cNvPr>
          <p:cNvSpPr/>
          <p:nvPr/>
        </p:nvSpPr>
        <p:spPr>
          <a:xfrm>
            <a:off x="4116368" y="902368"/>
            <a:ext cx="1673262" cy="741948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While statement</a:t>
            </a:r>
            <a:endParaRPr lang="en-US" dirty="0"/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56B2AA3A-DC02-4200-96F6-5E998E72A952}"/>
              </a:ext>
            </a:extLst>
          </p:cNvPr>
          <p:cNvSpPr/>
          <p:nvPr/>
        </p:nvSpPr>
        <p:spPr>
          <a:xfrm>
            <a:off x="3668323" y="2019630"/>
            <a:ext cx="2569353" cy="1049573"/>
          </a:xfrm>
          <a:prstGeom prst="flowChartDecision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Is parameter true?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868ED3B-2D7E-4B8A-9C42-E19B2F6F004D}"/>
              </a:ext>
            </a:extLst>
          </p:cNvPr>
          <p:cNvCxnSpPr>
            <a:cxnSpLocks/>
            <a:stCxn id="5" idx="1"/>
            <a:endCxn id="15" idx="0"/>
          </p:cNvCxnSpPr>
          <p:nvPr/>
        </p:nvCxnSpPr>
        <p:spPr>
          <a:xfrm rot="10800000" flipV="1">
            <a:off x="3186667" y="2544417"/>
            <a:ext cx="481656" cy="64604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3D8BA24-A05A-45D5-8459-7980D1D4F24F}"/>
              </a:ext>
            </a:extLst>
          </p:cNvPr>
          <p:cNvCxnSpPr>
            <a:cxnSpLocks/>
            <a:stCxn id="5" idx="3"/>
            <a:endCxn id="20" idx="0"/>
          </p:cNvCxnSpPr>
          <p:nvPr/>
        </p:nvCxnSpPr>
        <p:spPr>
          <a:xfrm flipH="1">
            <a:off x="4952999" y="2544417"/>
            <a:ext cx="1284677" cy="2298293"/>
          </a:xfrm>
          <a:prstGeom prst="bentConnector4">
            <a:avLst>
              <a:gd name="adj1" fmla="val -38219"/>
              <a:gd name="adj2" fmla="val 7940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B3153F-A607-40F3-9F3B-80FAD1B5D82A}"/>
              </a:ext>
            </a:extLst>
          </p:cNvPr>
          <p:cNvSpPr txBox="1"/>
          <p:nvPr/>
        </p:nvSpPr>
        <p:spPr>
          <a:xfrm>
            <a:off x="3186667" y="2114456"/>
            <a:ext cx="58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Yes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FB77D0-A625-4888-A0FD-50663171A758}"/>
              </a:ext>
            </a:extLst>
          </p:cNvPr>
          <p:cNvSpPr txBox="1"/>
          <p:nvPr/>
        </p:nvSpPr>
        <p:spPr>
          <a:xfrm>
            <a:off x="6237676" y="2114456"/>
            <a:ext cx="58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64F81C-2756-4B8D-8337-CEB4C0CDC723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4952999" y="1644316"/>
            <a:ext cx="1" cy="375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380D1BF-D578-4F4D-BA05-0B8E9A71D5F6}"/>
              </a:ext>
            </a:extLst>
          </p:cNvPr>
          <p:cNvSpPr/>
          <p:nvPr/>
        </p:nvSpPr>
        <p:spPr>
          <a:xfrm>
            <a:off x="2355756" y="3190461"/>
            <a:ext cx="1661822" cy="70567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Perform code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34E7CD-1213-4308-9274-93EFA0D7DCBF}"/>
              </a:ext>
            </a:extLst>
          </p:cNvPr>
          <p:cNvSpPr/>
          <p:nvPr/>
        </p:nvSpPr>
        <p:spPr>
          <a:xfrm>
            <a:off x="4116368" y="4842710"/>
            <a:ext cx="1673262" cy="741948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r>
              <a:rPr lang="en-US" dirty="0"/>
              <a:t>nd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9BE652B-9E04-4EB3-B8F4-B38011EAD117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H="1">
            <a:off x="2355756" y="1783536"/>
            <a:ext cx="2597244" cy="1759765"/>
          </a:xfrm>
          <a:prstGeom prst="bentConnector3">
            <a:avLst>
              <a:gd name="adj1" fmla="val -880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449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5DAE9B6-AB1C-4049-BCF1-E098C01B135F}"/>
              </a:ext>
            </a:extLst>
          </p:cNvPr>
          <p:cNvSpPr/>
          <p:nvPr/>
        </p:nvSpPr>
        <p:spPr>
          <a:xfrm>
            <a:off x="4116368" y="902368"/>
            <a:ext cx="1673262" cy="741948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For statement</a:t>
            </a:r>
            <a:endParaRPr lang="en-US" dirty="0"/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56B2AA3A-DC02-4200-96F6-5E998E72A952}"/>
              </a:ext>
            </a:extLst>
          </p:cNvPr>
          <p:cNvSpPr/>
          <p:nvPr/>
        </p:nvSpPr>
        <p:spPr>
          <a:xfrm>
            <a:off x="3287996" y="1952352"/>
            <a:ext cx="3330006" cy="1248671"/>
          </a:xfrm>
          <a:prstGeom prst="flowChartDecision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Is all the items in the sequence iterated?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868ED3B-2D7E-4B8A-9C42-E19B2F6F004D}"/>
              </a:ext>
            </a:extLst>
          </p:cNvPr>
          <p:cNvCxnSpPr>
            <a:cxnSpLocks/>
            <a:stCxn id="5" idx="1"/>
            <a:endCxn id="20" idx="0"/>
          </p:cNvCxnSpPr>
          <p:nvPr/>
        </p:nvCxnSpPr>
        <p:spPr>
          <a:xfrm rot="10800000" flipH="1" flipV="1">
            <a:off x="3287995" y="2576687"/>
            <a:ext cx="1665001" cy="2566401"/>
          </a:xfrm>
          <a:prstGeom prst="bentConnector4">
            <a:avLst>
              <a:gd name="adj1" fmla="val -32761"/>
              <a:gd name="adj2" fmla="val 6216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3D8BA24-A05A-45D5-8459-7980D1D4F24F}"/>
              </a:ext>
            </a:extLst>
          </p:cNvPr>
          <p:cNvCxnSpPr>
            <a:cxnSpLocks/>
            <a:stCxn id="5" idx="3"/>
            <a:endCxn id="15" idx="0"/>
          </p:cNvCxnSpPr>
          <p:nvPr/>
        </p:nvCxnSpPr>
        <p:spPr>
          <a:xfrm>
            <a:off x="6618002" y="2576688"/>
            <a:ext cx="983817" cy="44506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B3153F-A607-40F3-9F3B-80FAD1B5D82A}"/>
              </a:ext>
            </a:extLst>
          </p:cNvPr>
          <p:cNvSpPr txBox="1"/>
          <p:nvPr/>
        </p:nvSpPr>
        <p:spPr>
          <a:xfrm>
            <a:off x="2797654" y="2114456"/>
            <a:ext cx="58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Yes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FB77D0-A625-4888-A0FD-50663171A758}"/>
              </a:ext>
            </a:extLst>
          </p:cNvPr>
          <p:cNvSpPr txBox="1"/>
          <p:nvPr/>
        </p:nvSpPr>
        <p:spPr>
          <a:xfrm>
            <a:off x="6710493" y="2114456"/>
            <a:ext cx="58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64F81C-2756-4B8D-8337-CEB4C0CDC723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4952999" y="1644316"/>
            <a:ext cx="0" cy="3080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380D1BF-D578-4F4D-BA05-0B8E9A71D5F6}"/>
              </a:ext>
            </a:extLst>
          </p:cNvPr>
          <p:cNvSpPr/>
          <p:nvPr/>
        </p:nvSpPr>
        <p:spPr>
          <a:xfrm>
            <a:off x="5987210" y="3021751"/>
            <a:ext cx="3229218" cy="124867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Assign an uniterated item in the sequence to a variable called “Variable name” </a:t>
            </a:r>
            <a:r>
              <a:rPr lang="en-US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mark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item</a:t>
            </a:r>
            <a:r>
              <a:rPr lang="zh-CN" altLang="en-US" dirty="0"/>
              <a:t> </a:t>
            </a:r>
            <a:r>
              <a:rPr lang="en-US" altLang="zh-CN" dirty="0"/>
              <a:t>iterated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34E7CD-1213-4308-9274-93EFA0D7DCBF}"/>
              </a:ext>
            </a:extLst>
          </p:cNvPr>
          <p:cNvSpPr/>
          <p:nvPr/>
        </p:nvSpPr>
        <p:spPr>
          <a:xfrm>
            <a:off x="4116366" y="5143089"/>
            <a:ext cx="1673262" cy="741948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r>
              <a:rPr lang="en-US" dirty="0"/>
              <a:t>nd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9BE652B-9E04-4EB3-B8F4-B38011EAD117}"/>
              </a:ext>
            </a:extLst>
          </p:cNvPr>
          <p:cNvCxnSpPr>
            <a:cxnSpLocks/>
            <a:stCxn id="28" idx="3"/>
          </p:cNvCxnSpPr>
          <p:nvPr/>
        </p:nvCxnSpPr>
        <p:spPr>
          <a:xfrm flipH="1" flipV="1">
            <a:off x="4952998" y="1798334"/>
            <a:ext cx="3479732" cy="3362890"/>
          </a:xfrm>
          <a:prstGeom prst="bentConnector3">
            <a:avLst>
              <a:gd name="adj1" fmla="val -3831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E3428F6-ABC8-4070-A98C-AA458FD18E63}"/>
              </a:ext>
            </a:extLst>
          </p:cNvPr>
          <p:cNvSpPr/>
          <p:nvPr/>
        </p:nvSpPr>
        <p:spPr>
          <a:xfrm>
            <a:off x="6770908" y="4808385"/>
            <a:ext cx="1661822" cy="70567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Perform code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58CE17F-37DE-45F9-9BCE-F27C65CC6CE8}"/>
              </a:ext>
            </a:extLst>
          </p:cNvPr>
          <p:cNvCxnSpPr>
            <a:stCxn id="15" idx="2"/>
            <a:endCxn id="28" idx="0"/>
          </p:cNvCxnSpPr>
          <p:nvPr/>
        </p:nvCxnSpPr>
        <p:spPr>
          <a:xfrm>
            <a:off x="7601819" y="4270422"/>
            <a:ext cx="0" cy="5379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76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38100"/>
      </a:spPr>
      <a:bodyPr rtlCol="0" anchor="ctr"/>
      <a:lstStyle>
        <a:defPPr algn="ctr">
          <a:defRPr dirty="0" smtClean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250</Words>
  <Application>Microsoft Office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Fira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None Pegasis</dc:creator>
  <cp:lastModifiedBy>None Pegasis</cp:lastModifiedBy>
  <cp:revision>15</cp:revision>
  <dcterms:created xsi:type="dcterms:W3CDTF">2019-05-20T22:49:52Z</dcterms:created>
  <dcterms:modified xsi:type="dcterms:W3CDTF">2019-05-21T02:21:18Z</dcterms:modified>
</cp:coreProperties>
</file>