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C40E-7328-493E-94D2-DF6C14D3C94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2D9A-99D8-4EC5-84C8-C67ECE68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akim\Desktop\w8VGYtei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5" y="418238"/>
            <a:ext cx="3209059" cy="320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3200400"/>
            <a:ext cx="871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#3: VOLCANOES ICEBERGS AND ASTEROIDS(OH MY)</a:t>
            </a:r>
            <a:b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3.1 Don’t Forget the Can Opener!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4143" y="5508724"/>
            <a:ext cx="63627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Made By: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 Pegasus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Filip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Jovanov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Luka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Jovanovski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Melani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Angelovska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Andrej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Misevski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Ilija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Jakimovski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964" y="164051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topic does our solution address?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-The complexity of todays crisis apps</a:t>
            </a:r>
          </a:p>
          <a:p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-The problems which the disasters enact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7" name="Picture 3" descr="C:\Users\jakim\Desktop\w8VGYtei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39636" cy="19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3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does it do?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It’s easy to use, simple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helps people find a way in total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chaos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works offline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uses pre-built plans, which later can be customized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3" descr="C:\Users\jakim\Desktop\w8VGYtei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39636" cy="19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9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does it work?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video </a:t>
            </a:r>
            <a:endParaRPr lang="en-US" dirty="0"/>
          </a:p>
        </p:txBody>
      </p:sp>
      <p:pic>
        <p:nvPicPr>
          <p:cNvPr id="5" name="Picture 3" descr="C:\Users\jakim\Desktop\w8VGYtei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39636" cy="19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01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Future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Scalability: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Uses scripts for data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Weekly/Monthly updates of the app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Later features: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Recommends items and actions for the plan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Location recommendations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Medical support ( ex. Articles for suppressing a bleeding hand)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Good item deals near the user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3" descr="C:\Users\jakim\Desktop\w8VGYtei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39636" cy="19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you have any questions, feel free to ask!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3" descr="C:\Users\jakim\Desktop\w8VGYtei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39636" cy="19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156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Introduction</vt:lpstr>
      <vt:lpstr>What does it do?</vt:lpstr>
      <vt:lpstr>How does it work?</vt:lpstr>
      <vt:lpstr>The Future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SPACE APPS CHALAGE  #3: VOLCANOES ICEBERGS AND ASTEROIDS(OH MY) 3.1 Don’t Forget the Can Opener!</dc:title>
  <dc:creator>Windows User</dc:creator>
  <cp:lastModifiedBy>Windows User</cp:lastModifiedBy>
  <cp:revision>17</cp:revision>
  <dcterms:created xsi:type="dcterms:W3CDTF">2018-10-20T09:14:05Z</dcterms:created>
  <dcterms:modified xsi:type="dcterms:W3CDTF">2018-10-21T12:47:48Z</dcterms:modified>
</cp:coreProperties>
</file>