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7" r:id="rId2"/>
    <p:sldId id="261" r:id="rId3"/>
    <p:sldId id="267" r:id="rId4"/>
    <p:sldId id="268" r:id="rId5"/>
    <p:sldId id="276" r:id="rId6"/>
    <p:sldId id="265" r:id="rId7"/>
    <p:sldId id="274" r:id="rId8"/>
    <p:sldId id="281" r:id="rId9"/>
    <p:sldId id="282" r:id="rId10"/>
    <p:sldId id="283" r:id="rId11"/>
    <p:sldId id="284" r:id="rId12"/>
    <p:sldId id="292" r:id="rId13"/>
    <p:sldId id="285" r:id="rId14"/>
    <p:sldId id="286" r:id="rId15"/>
    <p:sldId id="287" r:id="rId16"/>
    <p:sldId id="288" r:id="rId17"/>
    <p:sldId id="289" r:id="rId18"/>
    <p:sldId id="290" r:id="rId19"/>
    <p:sldId id="291" r:id="rId20"/>
    <p:sldId id="298" r:id="rId21"/>
    <p:sldId id="299" r:id="rId22"/>
    <p:sldId id="293" r:id="rId23"/>
    <p:sldId id="296" r:id="rId24"/>
    <p:sldId id="297" r:id="rId25"/>
    <p:sldId id="294"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autoAdjust="0"/>
    <p:restoredTop sz="94660"/>
  </p:normalViewPr>
  <p:slideViewPr>
    <p:cSldViewPr snapToGrid="0">
      <p:cViewPr>
        <p:scale>
          <a:sx n="47" d="100"/>
          <a:sy n="47" d="100"/>
        </p:scale>
        <p:origin x="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37eb7da1d9249f4" providerId="LiveId" clId="{3236D149-1145-41FF-9F9B-7ABE719520B9}"/>
    <pc:docChg chg="undo redo custSel addSld modSld">
      <pc:chgData name="" userId="237eb7da1d9249f4" providerId="LiveId" clId="{3236D149-1145-41FF-9F9B-7ABE719520B9}" dt="2023-11-27T04:38:34.723" v="1696" actId="20577"/>
      <pc:docMkLst>
        <pc:docMk/>
      </pc:docMkLst>
      <pc:sldChg chg="modSp">
        <pc:chgData name="" userId="237eb7da1d9249f4" providerId="LiveId" clId="{3236D149-1145-41FF-9F9B-7ABE719520B9}" dt="2023-11-23T07:13:27.922" v="871"/>
        <pc:sldMkLst>
          <pc:docMk/>
          <pc:sldMk cId="2556853765" sldId="261"/>
        </pc:sldMkLst>
        <pc:spChg chg="mod">
          <ac:chgData name="" userId="237eb7da1d9249f4" providerId="LiveId" clId="{3236D149-1145-41FF-9F9B-7ABE719520B9}" dt="2023-11-23T07:13:27.922" v="871"/>
          <ac:spMkLst>
            <pc:docMk/>
            <pc:sldMk cId="2556853765" sldId="261"/>
            <ac:spMk id="4" creationId="{E3338CF2-477A-7355-ADA3-893647999435}"/>
          </ac:spMkLst>
        </pc:spChg>
      </pc:sldChg>
      <pc:sldChg chg="addSp delSp modSp">
        <pc:chgData name="" userId="237eb7da1d9249f4" providerId="LiveId" clId="{3236D149-1145-41FF-9F9B-7ABE719520B9}" dt="2023-11-27T04:38:34.723" v="1696" actId="20577"/>
        <pc:sldMkLst>
          <pc:docMk/>
          <pc:sldMk cId="1183539464" sldId="274"/>
        </pc:sldMkLst>
        <pc:spChg chg="add del mod">
          <ac:chgData name="" userId="237eb7da1d9249f4" providerId="LiveId" clId="{3236D149-1145-41FF-9F9B-7ABE719520B9}" dt="2023-11-19T08:56:40.774" v="18" actId="478"/>
          <ac:spMkLst>
            <pc:docMk/>
            <pc:sldMk cId="1183539464" sldId="274"/>
            <ac:spMk id="2" creationId="{57CC03D9-1CBB-4614-9772-4589F8728993}"/>
          </ac:spMkLst>
        </pc:spChg>
        <pc:spChg chg="mod">
          <ac:chgData name="" userId="237eb7da1d9249f4" providerId="LiveId" clId="{3236D149-1145-41FF-9F9B-7ABE719520B9}" dt="2023-11-24T11:14:59.782" v="1128" actId="1076"/>
          <ac:spMkLst>
            <pc:docMk/>
            <pc:sldMk cId="1183539464" sldId="274"/>
            <ac:spMk id="3" creationId="{39135F40-BD64-3BAC-E527-BD3560CA7ED7}"/>
          </ac:spMkLst>
        </pc:spChg>
        <pc:spChg chg="add del mod">
          <ac:chgData name="" userId="237eb7da1d9249f4" providerId="LiveId" clId="{3236D149-1145-41FF-9F9B-7ABE719520B9}" dt="2023-11-19T09:22:14.046" v="84" actId="478"/>
          <ac:spMkLst>
            <pc:docMk/>
            <pc:sldMk cId="1183539464" sldId="274"/>
            <ac:spMk id="4" creationId="{35FC05CA-9221-484C-8240-5357F78EB5FB}"/>
          </ac:spMkLst>
        </pc:spChg>
        <pc:spChg chg="add del mod">
          <ac:chgData name="" userId="237eb7da1d9249f4" providerId="LiveId" clId="{3236D149-1145-41FF-9F9B-7ABE719520B9}" dt="2023-11-22T19:25:09.829" v="644"/>
          <ac:spMkLst>
            <pc:docMk/>
            <pc:sldMk cId="1183539464" sldId="274"/>
            <ac:spMk id="5" creationId="{8058808D-8169-453C-A47D-F0A8CC7875F4}"/>
          </ac:spMkLst>
        </pc:spChg>
        <pc:spChg chg="add del mod">
          <ac:chgData name="" userId="237eb7da1d9249f4" providerId="LiveId" clId="{3236D149-1145-41FF-9F9B-7ABE719520B9}" dt="2023-11-22T19:26:28.494" v="693"/>
          <ac:spMkLst>
            <pc:docMk/>
            <pc:sldMk cId="1183539464" sldId="274"/>
            <ac:spMk id="6" creationId="{4966C062-8116-4138-9C3F-62B838703F86}"/>
          </ac:spMkLst>
        </pc:spChg>
        <pc:spChg chg="add del mod">
          <ac:chgData name="" userId="237eb7da1d9249f4" providerId="LiveId" clId="{3236D149-1145-41FF-9F9B-7ABE719520B9}" dt="2023-11-22T19:30:36.161" v="785"/>
          <ac:spMkLst>
            <pc:docMk/>
            <pc:sldMk cId="1183539464" sldId="274"/>
            <ac:spMk id="7" creationId="{EB2A2363-8CC9-4636-96DA-5CE0FC79AAC5}"/>
          </ac:spMkLst>
        </pc:spChg>
        <pc:spChg chg="add mod">
          <ac:chgData name="" userId="237eb7da1d9249f4" providerId="LiveId" clId="{3236D149-1145-41FF-9F9B-7ABE719520B9}" dt="2023-11-25T09:02:58.542" v="1342" actId="1076"/>
          <ac:spMkLst>
            <pc:docMk/>
            <pc:sldMk cId="1183539464" sldId="274"/>
            <ac:spMk id="8" creationId="{108B0671-A197-42BA-B8FF-5ABFABFC417B}"/>
          </ac:spMkLst>
        </pc:spChg>
        <pc:spChg chg="add del mod">
          <ac:chgData name="" userId="237eb7da1d9249f4" providerId="LiveId" clId="{3236D149-1145-41FF-9F9B-7ABE719520B9}" dt="2023-11-22T19:32:38.950" v="831"/>
          <ac:spMkLst>
            <pc:docMk/>
            <pc:sldMk cId="1183539464" sldId="274"/>
            <ac:spMk id="10" creationId="{8DEA1853-90FA-4B53-9587-38848A17470A}"/>
          </ac:spMkLst>
        </pc:spChg>
        <pc:spChg chg="add del mod">
          <ac:chgData name="" userId="237eb7da1d9249f4" providerId="LiveId" clId="{3236D149-1145-41FF-9F9B-7ABE719520B9}" dt="2023-11-22T19:31:44.923" v="825"/>
          <ac:spMkLst>
            <pc:docMk/>
            <pc:sldMk cId="1183539464" sldId="274"/>
            <ac:spMk id="11" creationId="{D237A213-2A48-4710-B387-C91AC9762E1D}"/>
          </ac:spMkLst>
        </pc:spChg>
        <pc:spChg chg="add del mod">
          <ac:chgData name="" userId="237eb7da1d9249f4" providerId="LiveId" clId="{3236D149-1145-41FF-9F9B-7ABE719520B9}" dt="2023-11-22T19:27:16.774" v="709"/>
          <ac:spMkLst>
            <pc:docMk/>
            <pc:sldMk cId="1183539464" sldId="274"/>
            <ac:spMk id="12" creationId="{A4DBB409-55AC-4DD7-A907-0EB9023AB60C}"/>
          </ac:spMkLst>
        </pc:spChg>
        <pc:spChg chg="add del mod">
          <ac:chgData name="" userId="237eb7da1d9249f4" providerId="LiveId" clId="{3236D149-1145-41FF-9F9B-7ABE719520B9}" dt="2023-11-22T19:29:01.583" v="751"/>
          <ac:spMkLst>
            <pc:docMk/>
            <pc:sldMk cId="1183539464" sldId="274"/>
            <ac:spMk id="14" creationId="{42614E07-D4AB-458F-A212-71F82851961C}"/>
          </ac:spMkLst>
        </pc:spChg>
        <pc:spChg chg="add del mod">
          <ac:chgData name="" userId="237eb7da1d9249f4" providerId="LiveId" clId="{3236D149-1145-41FF-9F9B-7ABE719520B9}" dt="2023-11-22T19:28:08.532" v="730"/>
          <ac:spMkLst>
            <pc:docMk/>
            <pc:sldMk cId="1183539464" sldId="274"/>
            <ac:spMk id="15" creationId="{7877272E-2BE6-4828-B84A-6D467B8BE1FC}"/>
          </ac:spMkLst>
        </pc:spChg>
        <pc:spChg chg="add del mod">
          <ac:chgData name="" userId="237eb7da1d9249f4" providerId="LiveId" clId="{3236D149-1145-41FF-9F9B-7ABE719520B9}" dt="2023-11-22T19:29:44.135" v="767"/>
          <ac:spMkLst>
            <pc:docMk/>
            <pc:sldMk cId="1183539464" sldId="274"/>
            <ac:spMk id="16" creationId="{A2D25525-A11A-4155-884A-F1C107EEB327}"/>
          </ac:spMkLst>
        </pc:spChg>
        <pc:spChg chg="add del mod">
          <ac:chgData name="" userId="237eb7da1d9249f4" providerId="LiveId" clId="{3236D149-1145-41FF-9F9B-7ABE719520B9}" dt="2023-11-22T19:25:46.627" v="675"/>
          <ac:spMkLst>
            <pc:docMk/>
            <pc:sldMk cId="1183539464" sldId="274"/>
            <ac:spMk id="17" creationId="{D3D5774C-7056-4B9E-B02A-C94FCC1B9B5B}"/>
          </ac:spMkLst>
        </pc:spChg>
        <pc:spChg chg="add mod">
          <ac:chgData name="" userId="237eb7da1d9249f4" providerId="LiveId" clId="{3236D149-1145-41FF-9F9B-7ABE719520B9}" dt="2023-11-24T11:13:50.276" v="1118" actId="1076"/>
          <ac:spMkLst>
            <pc:docMk/>
            <pc:sldMk cId="1183539464" sldId="274"/>
            <ac:spMk id="18" creationId="{BEB97C2D-D1D5-4326-9772-BD2A7FBA73E6}"/>
          </ac:spMkLst>
        </pc:spChg>
        <pc:spChg chg="add mod">
          <ac:chgData name="" userId="237eb7da1d9249f4" providerId="LiveId" clId="{3236D149-1145-41FF-9F9B-7ABE719520B9}" dt="2023-11-24T11:13:44.120" v="1117" actId="1076"/>
          <ac:spMkLst>
            <pc:docMk/>
            <pc:sldMk cId="1183539464" sldId="274"/>
            <ac:spMk id="19" creationId="{ABAA340C-6CCD-4D61-B688-F7D64207FB0C}"/>
          </ac:spMkLst>
        </pc:spChg>
        <pc:spChg chg="add mod">
          <ac:chgData name="" userId="237eb7da1d9249f4" providerId="LiveId" clId="{3236D149-1145-41FF-9F9B-7ABE719520B9}" dt="2023-11-24T11:13:39.836" v="1116" actId="1076"/>
          <ac:spMkLst>
            <pc:docMk/>
            <pc:sldMk cId="1183539464" sldId="274"/>
            <ac:spMk id="20" creationId="{F4B658FE-6B43-4AEB-B5F7-CA8B3CCBF282}"/>
          </ac:spMkLst>
        </pc:spChg>
        <pc:spChg chg="add mod">
          <ac:chgData name="" userId="237eb7da1d9249f4" providerId="LiveId" clId="{3236D149-1145-41FF-9F9B-7ABE719520B9}" dt="2023-11-24T11:14:15.498" v="1121" actId="1076"/>
          <ac:spMkLst>
            <pc:docMk/>
            <pc:sldMk cId="1183539464" sldId="274"/>
            <ac:spMk id="22" creationId="{B61CD830-8C0A-4FD4-AED5-DA3C41423DF7}"/>
          </ac:spMkLst>
        </pc:spChg>
        <pc:spChg chg="add mod">
          <ac:chgData name="" userId="237eb7da1d9249f4" providerId="LiveId" clId="{3236D149-1145-41FF-9F9B-7ABE719520B9}" dt="2023-11-24T11:14:38.043" v="1123" actId="1076"/>
          <ac:spMkLst>
            <pc:docMk/>
            <pc:sldMk cId="1183539464" sldId="274"/>
            <ac:spMk id="23" creationId="{781E12AC-5A92-41F0-9E65-12F59FB7F4E6}"/>
          </ac:spMkLst>
        </pc:spChg>
        <pc:spChg chg="add mod">
          <ac:chgData name="" userId="237eb7da1d9249f4" providerId="LiveId" clId="{3236D149-1145-41FF-9F9B-7ABE719520B9}" dt="2023-11-24T11:16:00.109" v="1131" actId="1076"/>
          <ac:spMkLst>
            <pc:docMk/>
            <pc:sldMk cId="1183539464" sldId="274"/>
            <ac:spMk id="24" creationId="{3D5A8173-82EA-4AB5-8095-35238386703B}"/>
          </ac:spMkLst>
        </pc:spChg>
        <pc:graphicFrameChg chg="mod modGraphic">
          <ac:chgData name="" userId="237eb7da1d9249f4" providerId="LiveId" clId="{3236D149-1145-41FF-9F9B-7ABE719520B9}" dt="2023-11-27T04:38:34.723" v="1696" actId="20577"/>
          <ac:graphicFrameMkLst>
            <pc:docMk/>
            <pc:sldMk cId="1183539464" sldId="274"/>
            <ac:graphicFrameMk id="9" creationId="{6F19D774-83F6-4414-9A82-C20B70A3925D}"/>
          </ac:graphicFrameMkLst>
        </pc:graphicFrameChg>
        <pc:graphicFrameChg chg="add del mod">
          <ac:chgData name="" userId="237eb7da1d9249f4" providerId="LiveId" clId="{3236D149-1145-41FF-9F9B-7ABE719520B9}" dt="2023-11-22T19:31:44.923" v="825"/>
          <ac:graphicFrameMkLst>
            <pc:docMk/>
            <pc:sldMk cId="1183539464" sldId="274"/>
            <ac:graphicFrameMk id="13" creationId="{80E498B5-BDAA-4B12-8AD9-400F4151C990}"/>
          </ac:graphicFrameMkLst>
        </pc:graphicFrameChg>
      </pc:sldChg>
      <pc:sldChg chg="addSp delSp modSp">
        <pc:chgData name="" userId="237eb7da1d9249f4" providerId="LiveId" clId="{3236D149-1145-41FF-9F9B-7ABE719520B9}" dt="2023-11-24T03:05:56.867" v="937"/>
        <pc:sldMkLst>
          <pc:docMk/>
          <pc:sldMk cId="2495314964" sldId="281"/>
        </pc:sldMkLst>
        <pc:spChg chg="add del mod">
          <ac:chgData name="" userId="237eb7da1d9249f4" providerId="LiveId" clId="{3236D149-1145-41FF-9F9B-7ABE719520B9}" dt="2023-11-22T19:33:28.772" v="835"/>
          <ac:spMkLst>
            <pc:docMk/>
            <pc:sldMk cId="2495314964" sldId="281"/>
            <ac:spMk id="4" creationId="{CB725080-49B3-4A83-9827-089B5B20A153}"/>
          </ac:spMkLst>
        </pc:spChg>
        <pc:spChg chg="add del mod">
          <ac:chgData name="" userId="237eb7da1d9249f4" providerId="LiveId" clId="{3236D149-1145-41FF-9F9B-7ABE719520B9}" dt="2023-11-22T03:36:43.563" v="169" actId="478"/>
          <ac:spMkLst>
            <pc:docMk/>
            <pc:sldMk cId="2495314964" sldId="281"/>
            <ac:spMk id="6" creationId="{614580C0-895B-4512-96A6-57DB9257D6B0}"/>
          </ac:spMkLst>
        </pc:spChg>
        <pc:graphicFrameChg chg="add mod modGraphic">
          <ac:chgData name="" userId="237eb7da1d9249f4" providerId="LiveId" clId="{3236D149-1145-41FF-9F9B-7ABE719520B9}" dt="2023-11-22T18:13:57.750" v="638" actId="20577"/>
          <ac:graphicFrameMkLst>
            <pc:docMk/>
            <pc:sldMk cId="2495314964" sldId="281"/>
            <ac:graphicFrameMk id="5" creationId="{FC2D1FE6-678A-4545-8861-5575A5996C04}"/>
          </ac:graphicFrameMkLst>
        </pc:graphicFrameChg>
        <pc:inkChg chg="add del">
          <ac:chgData name="" userId="237eb7da1d9249f4" providerId="LiveId" clId="{3236D149-1145-41FF-9F9B-7ABE719520B9}" dt="2023-11-24T03:01:37.896" v="932"/>
          <ac:inkMkLst>
            <pc:docMk/>
            <pc:sldMk cId="2495314964" sldId="281"/>
            <ac:inkMk id="7" creationId="{DDEE10DD-9DA3-4EF9-9038-2D8C8C5898F3}"/>
          </ac:inkMkLst>
        </pc:inkChg>
        <pc:inkChg chg="add del">
          <ac:chgData name="" userId="237eb7da1d9249f4" providerId="LiveId" clId="{3236D149-1145-41FF-9F9B-7ABE719520B9}" dt="2023-11-24T03:01:37.896" v="932"/>
          <ac:inkMkLst>
            <pc:docMk/>
            <pc:sldMk cId="2495314964" sldId="281"/>
            <ac:inkMk id="8" creationId="{C9ADBB2F-02E4-468A-8552-B4A6E31613D4}"/>
          </ac:inkMkLst>
        </pc:inkChg>
        <pc:inkChg chg="add">
          <ac:chgData name="" userId="237eb7da1d9249f4" providerId="LiveId" clId="{3236D149-1145-41FF-9F9B-7ABE719520B9}" dt="2023-11-24T03:01:37.896" v="932"/>
          <ac:inkMkLst>
            <pc:docMk/>
            <pc:sldMk cId="2495314964" sldId="281"/>
            <ac:inkMk id="9" creationId="{6AB60747-725B-4A4F-90BC-A2F5497150CA}"/>
          </ac:inkMkLst>
        </pc:inkChg>
        <pc:inkChg chg="add del">
          <ac:chgData name="" userId="237eb7da1d9249f4" providerId="LiveId" clId="{3236D149-1145-41FF-9F9B-7ABE719520B9}" dt="2023-11-24T03:05:55.917" v="936"/>
          <ac:inkMkLst>
            <pc:docMk/>
            <pc:sldMk cId="2495314964" sldId="281"/>
            <ac:inkMk id="10" creationId="{DDC5D749-D289-4C99-AE6B-9137C6A3D01A}"/>
          </ac:inkMkLst>
        </pc:inkChg>
        <pc:inkChg chg="add">
          <ac:chgData name="" userId="237eb7da1d9249f4" providerId="LiveId" clId="{3236D149-1145-41FF-9F9B-7ABE719520B9}" dt="2023-11-24T03:01:47.048" v="934"/>
          <ac:inkMkLst>
            <pc:docMk/>
            <pc:sldMk cId="2495314964" sldId="281"/>
            <ac:inkMk id="11" creationId="{3D53BA11-17DF-4A83-B001-12DCF5584CC2}"/>
          </ac:inkMkLst>
        </pc:inkChg>
        <pc:inkChg chg="add del">
          <ac:chgData name="" userId="237eb7da1d9249f4" providerId="LiveId" clId="{3236D149-1145-41FF-9F9B-7ABE719520B9}" dt="2023-11-24T03:05:55.917" v="936"/>
          <ac:inkMkLst>
            <pc:docMk/>
            <pc:sldMk cId="2495314964" sldId="281"/>
            <ac:inkMk id="12" creationId="{579BD82C-254C-41CA-A74B-765C24F347FE}"/>
          </ac:inkMkLst>
        </pc:inkChg>
        <pc:inkChg chg="add">
          <ac:chgData name="" userId="237eb7da1d9249f4" providerId="LiveId" clId="{3236D149-1145-41FF-9F9B-7ABE719520B9}" dt="2023-11-24T03:05:55.917" v="936"/>
          <ac:inkMkLst>
            <pc:docMk/>
            <pc:sldMk cId="2495314964" sldId="281"/>
            <ac:inkMk id="13" creationId="{10CA5C3E-94C9-4461-807C-6105DE8F24F7}"/>
          </ac:inkMkLst>
        </pc:inkChg>
        <pc:inkChg chg="add">
          <ac:chgData name="" userId="237eb7da1d9249f4" providerId="LiveId" clId="{3236D149-1145-41FF-9F9B-7ABE719520B9}" dt="2023-11-24T03:05:56.867" v="937"/>
          <ac:inkMkLst>
            <pc:docMk/>
            <pc:sldMk cId="2495314964" sldId="281"/>
            <ac:inkMk id="14" creationId="{354B4718-5FE4-4DDE-ABDC-E4EEE4E4ABA6}"/>
          </ac:inkMkLst>
        </pc:inkChg>
      </pc:sldChg>
      <pc:sldChg chg="addSp delSp modSp add">
        <pc:chgData name="" userId="237eb7da1d9249f4" providerId="LiveId" clId="{3236D149-1145-41FF-9F9B-7ABE719520B9}" dt="2023-11-22T19:26:20.839" v="692" actId="14100"/>
        <pc:sldMkLst>
          <pc:docMk/>
          <pc:sldMk cId="52586365" sldId="284"/>
        </pc:sldMkLst>
        <pc:spChg chg="mod">
          <ac:chgData name="" userId="237eb7da1d9249f4" providerId="LiveId" clId="{3236D149-1145-41FF-9F9B-7ABE719520B9}" dt="2023-11-22T19:25:32.675" v="672" actId="20577"/>
          <ac:spMkLst>
            <pc:docMk/>
            <pc:sldMk cId="52586365" sldId="284"/>
            <ac:spMk id="2" creationId="{06C3AE71-A969-44BA-B531-F5605E911128}"/>
          </ac:spMkLst>
        </pc:spChg>
        <pc:spChg chg="del">
          <ac:chgData name="" userId="237eb7da1d9249f4" providerId="LiveId" clId="{3236D149-1145-41FF-9F9B-7ABE719520B9}" dt="2023-11-22T19:25:36.381" v="673" actId="478"/>
          <ac:spMkLst>
            <pc:docMk/>
            <pc:sldMk cId="52586365" sldId="284"/>
            <ac:spMk id="3" creationId="{F78624A8-5765-45E6-9DE7-F82AA78834C6}"/>
          </ac:spMkLst>
        </pc:spChg>
        <pc:spChg chg="add mod">
          <ac:chgData name="" userId="237eb7da1d9249f4" providerId="LiveId" clId="{3236D149-1145-41FF-9F9B-7ABE719520B9}" dt="2023-11-22T19:26:20.839" v="692" actId="14100"/>
          <ac:spMkLst>
            <pc:docMk/>
            <pc:sldMk cId="52586365" sldId="284"/>
            <ac:spMk id="4" creationId="{93019D27-C1FC-4F43-B6AC-B8739434D93F}"/>
          </ac:spMkLst>
        </pc:spChg>
      </pc:sldChg>
      <pc:sldChg chg="addSp delSp modSp add">
        <pc:chgData name="" userId="237eb7da1d9249f4" providerId="LiveId" clId="{3236D149-1145-41FF-9F9B-7ABE719520B9}" dt="2023-11-22T19:32:57.398" v="834" actId="14100"/>
        <pc:sldMkLst>
          <pc:docMk/>
          <pc:sldMk cId="1331695430" sldId="285"/>
        </pc:sldMkLst>
        <pc:spChg chg="mod">
          <ac:chgData name="" userId="237eb7da1d9249f4" providerId="LiveId" clId="{3236D149-1145-41FF-9F9B-7ABE719520B9}" dt="2023-11-22T19:26:09.861" v="690" actId="20577"/>
          <ac:spMkLst>
            <pc:docMk/>
            <pc:sldMk cId="1331695430" sldId="285"/>
            <ac:spMk id="2" creationId="{FE9EBA61-5964-445E-81F3-4B4F31A9613F}"/>
          </ac:spMkLst>
        </pc:spChg>
        <pc:spChg chg="del">
          <ac:chgData name="" userId="237eb7da1d9249f4" providerId="LiveId" clId="{3236D149-1145-41FF-9F9B-7ABE719520B9}" dt="2023-11-22T19:26:13.244" v="691" actId="478"/>
          <ac:spMkLst>
            <pc:docMk/>
            <pc:sldMk cId="1331695430" sldId="285"/>
            <ac:spMk id="3" creationId="{8BAFCCC9-AD9E-42DC-8478-626BC4C06320}"/>
          </ac:spMkLst>
        </pc:spChg>
        <pc:spChg chg="add mod">
          <ac:chgData name="" userId="237eb7da1d9249f4" providerId="LiveId" clId="{3236D149-1145-41FF-9F9B-7ABE719520B9}" dt="2023-11-22T19:26:04.833" v="679" actId="14100"/>
          <ac:spMkLst>
            <pc:docMk/>
            <pc:sldMk cId="1331695430" sldId="285"/>
            <ac:spMk id="4" creationId="{E4466161-4C2C-4F38-9499-9275F27E143D}"/>
          </ac:spMkLst>
        </pc:spChg>
        <pc:spChg chg="add mod">
          <ac:chgData name="" userId="237eb7da1d9249f4" providerId="LiveId" clId="{3236D149-1145-41FF-9F9B-7ABE719520B9}" dt="2023-11-22T19:32:57.398" v="834" actId="14100"/>
          <ac:spMkLst>
            <pc:docMk/>
            <pc:sldMk cId="1331695430" sldId="285"/>
            <ac:spMk id="5" creationId="{8FE96D0F-5CC8-4255-A610-49D01C5ED0C8}"/>
          </ac:spMkLst>
        </pc:spChg>
      </pc:sldChg>
      <pc:sldChg chg="addSp delSp modSp add">
        <pc:chgData name="" userId="237eb7da1d9249f4" providerId="LiveId" clId="{3236D149-1145-41FF-9F9B-7ABE719520B9}" dt="2023-11-22T19:27:10.271" v="708" actId="478"/>
        <pc:sldMkLst>
          <pc:docMk/>
          <pc:sldMk cId="2357327399" sldId="286"/>
        </pc:sldMkLst>
        <pc:spChg chg="mod">
          <ac:chgData name="" userId="237eb7da1d9249f4" providerId="LiveId" clId="{3236D149-1145-41FF-9F9B-7ABE719520B9}" dt="2023-11-22T19:27:07.117" v="707" actId="20577"/>
          <ac:spMkLst>
            <pc:docMk/>
            <pc:sldMk cId="2357327399" sldId="286"/>
            <ac:spMk id="2" creationId="{966B451B-7EB7-4333-9338-524130A298E2}"/>
          </ac:spMkLst>
        </pc:spChg>
        <pc:spChg chg="add del">
          <ac:chgData name="" userId="237eb7da1d9249f4" providerId="LiveId" clId="{3236D149-1145-41FF-9F9B-7ABE719520B9}" dt="2023-11-22T19:27:10.271" v="708" actId="478"/>
          <ac:spMkLst>
            <pc:docMk/>
            <pc:sldMk cId="2357327399" sldId="286"/>
            <ac:spMk id="3" creationId="{295D72DB-27D5-441B-9227-C10000C468B4}"/>
          </ac:spMkLst>
        </pc:spChg>
        <pc:spChg chg="add del mod">
          <ac:chgData name="" userId="237eb7da1d9249f4" providerId="LiveId" clId="{3236D149-1145-41FF-9F9B-7ABE719520B9}" dt="2023-11-22T19:26:37.370" v="696"/>
          <ac:spMkLst>
            <pc:docMk/>
            <pc:sldMk cId="2357327399" sldId="286"/>
            <ac:spMk id="4" creationId="{5A347B44-B15C-4F08-8257-50A6A81FF859}"/>
          </ac:spMkLst>
        </pc:spChg>
        <pc:spChg chg="add mod">
          <ac:chgData name="" userId="237eb7da1d9249f4" providerId="LiveId" clId="{3236D149-1145-41FF-9F9B-7ABE719520B9}" dt="2023-11-22T19:27:03.571" v="701" actId="1076"/>
          <ac:spMkLst>
            <pc:docMk/>
            <pc:sldMk cId="2357327399" sldId="286"/>
            <ac:spMk id="5" creationId="{51C56875-CC79-48D9-86CF-05AC71B45195}"/>
          </ac:spMkLst>
        </pc:spChg>
      </pc:sldChg>
      <pc:sldChg chg="addSp delSp modSp add">
        <pc:chgData name="" userId="237eb7da1d9249f4" providerId="LiveId" clId="{3236D149-1145-41FF-9F9B-7ABE719520B9}" dt="2023-11-23T07:00:35.986" v="867" actId="1036"/>
        <pc:sldMkLst>
          <pc:docMk/>
          <pc:sldMk cId="3710447995" sldId="287"/>
        </pc:sldMkLst>
        <pc:spChg chg="mod">
          <ac:chgData name="" userId="237eb7da1d9249f4" providerId="LiveId" clId="{3236D149-1145-41FF-9F9B-7ABE719520B9}" dt="2023-11-23T07:00:35.986" v="867" actId="1036"/>
          <ac:spMkLst>
            <pc:docMk/>
            <pc:sldMk cId="3710447995" sldId="287"/>
            <ac:spMk id="2" creationId="{4540DAF5-6651-42AA-9938-ED5B71D9BDA6}"/>
          </ac:spMkLst>
        </pc:spChg>
        <pc:spChg chg="del mod">
          <ac:chgData name="" userId="237eb7da1d9249f4" providerId="LiveId" clId="{3236D149-1145-41FF-9F9B-7ABE719520B9}" dt="2023-11-22T19:27:57.147" v="729" actId="478"/>
          <ac:spMkLst>
            <pc:docMk/>
            <pc:sldMk cId="3710447995" sldId="287"/>
            <ac:spMk id="3" creationId="{02A8E466-3DD6-45CF-A627-6F66226F865B}"/>
          </ac:spMkLst>
        </pc:spChg>
        <pc:spChg chg="add mod">
          <ac:chgData name="" userId="237eb7da1d9249f4" providerId="LiveId" clId="{3236D149-1145-41FF-9F9B-7ABE719520B9}" dt="2023-11-22T19:27:45.915" v="717" actId="14100"/>
          <ac:spMkLst>
            <pc:docMk/>
            <pc:sldMk cId="3710447995" sldId="287"/>
            <ac:spMk id="4" creationId="{A85DEA1B-DD38-42C5-8C6A-8DB3140F4670}"/>
          </ac:spMkLst>
        </pc:spChg>
      </pc:sldChg>
      <pc:sldChg chg="addSp delSp modSp add">
        <pc:chgData name="" userId="237eb7da1d9249f4" providerId="LiveId" clId="{3236D149-1145-41FF-9F9B-7ABE719520B9}" dt="2023-11-22T19:28:52.429" v="750" actId="478"/>
        <pc:sldMkLst>
          <pc:docMk/>
          <pc:sldMk cId="2795843668" sldId="288"/>
        </pc:sldMkLst>
        <pc:spChg chg="mod">
          <ac:chgData name="" userId="237eb7da1d9249f4" providerId="LiveId" clId="{3236D149-1145-41FF-9F9B-7ABE719520B9}" dt="2023-11-22T19:28:38.585" v="747" actId="20577"/>
          <ac:spMkLst>
            <pc:docMk/>
            <pc:sldMk cId="2795843668" sldId="288"/>
            <ac:spMk id="2" creationId="{64E93C94-EB9F-4BFF-B603-5068F097A107}"/>
          </ac:spMkLst>
        </pc:spChg>
        <pc:spChg chg="del mod">
          <ac:chgData name="" userId="237eb7da1d9249f4" providerId="LiveId" clId="{3236D149-1145-41FF-9F9B-7ABE719520B9}" dt="2023-11-22T19:28:49.284" v="749" actId="478"/>
          <ac:spMkLst>
            <pc:docMk/>
            <pc:sldMk cId="2795843668" sldId="288"/>
            <ac:spMk id="3" creationId="{1C4D4129-994A-4D09-A712-970AC3AA5440}"/>
          </ac:spMkLst>
        </pc:spChg>
        <pc:spChg chg="add mod">
          <ac:chgData name="" userId="237eb7da1d9249f4" providerId="LiveId" clId="{3236D149-1145-41FF-9F9B-7ABE719520B9}" dt="2023-11-22T19:28:31.426" v="735" actId="14100"/>
          <ac:spMkLst>
            <pc:docMk/>
            <pc:sldMk cId="2795843668" sldId="288"/>
            <ac:spMk id="4" creationId="{54AA9492-929A-4A6B-B655-F79930B31803}"/>
          </ac:spMkLst>
        </pc:spChg>
        <pc:spChg chg="add del mod">
          <ac:chgData name="" userId="237eb7da1d9249f4" providerId="LiveId" clId="{3236D149-1145-41FF-9F9B-7ABE719520B9}" dt="2023-11-22T19:28:52.429" v="750" actId="478"/>
          <ac:spMkLst>
            <pc:docMk/>
            <pc:sldMk cId="2795843668" sldId="288"/>
            <ac:spMk id="6" creationId="{162031CE-10E2-4AB4-89BC-7DC56E1D89B3}"/>
          </ac:spMkLst>
        </pc:spChg>
      </pc:sldChg>
      <pc:sldChg chg="addSp delSp modSp add">
        <pc:chgData name="" userId="237eb7da1d9249f4" providerId="LiveId" clId="{3236D149-1145-41FF-9F9B-7ABE719520B9}" dt="2023-11-22T19:32:22.313" v="830" actId="13238"/>
        <pc:sldMkLst>
          <pc:docMk/>
          <pc:sldMk cId="3995139180" sldId="289"/>
        </pc:sldMkLst>
        <pc:spChg chg="mod">
          <ac:chgData name="" userId="237eb7da1d9249f4" providerId="LiveId" clId="{3236D149-1145-41FF-9F9B-7ABE719520B9}" dt="2023-11-22T19:29:10.003" v="760" actId="20577"/>
          <ac:spMkLst>
            <pc:docMk/>
            <pc:sldMk cId="3995139180" sldId="289"/>
            <ac:spMk id="2" creationId="{DB9BE404-EA17-4CD4-8BC9-BF0C518A4621}"/>
          </ac:spMkLst>
        </pc:spChg>
        <pc:spChg chg="del">
          <ac:chgData name="" userId="237eb7da1d9249f4" providerId="LiveId" clId="{3236D149-1145-41FF-9F9B-7ABE719520B9}" dt="2023-11-22T19:29:06.772" v="753"/>
          <ac:spMkLst>
            <pc:docMk/>
            <pc:sldMk cId="3995139180" sldId="289"/>
            <ac:spMk id="3" creationId="{8355EA63-8339-4464-835F-BD83755C2D32}"/>
          </ac:spMkLst>
        </pc:spChg>
        <pc:spChg chg="add del mod">
          <ac:chgData name="" userId="237eb7da1d9249f4" providerId="LiveId" clId="{3236D149-1145-41FF-9F9B-7ABE719520B9}" dt="2023-11-22T19:29:33.786" v="765" actId="478"/>
          <ac:spMkLst>
            <pc:docMk/>
            <pc:sldMk cId="3995139180" sldId="289"/>
            <ac:spMk id="4" creationId="{7C2B9F72-512D-4E18-B339-9731E9A4A0B5}"/>
          </ac:spMkLst>
        </pc:spChg>
        <pc:spChg chg="add mod">
          <ac:chgData name="" userId="237eb7da1d9249f4" providerId="LiveId" clId="{3236D149-1145-41FF-9F9B-7ABE719520B9}" dt="2023-11-22T19:29:29.838" v="764" actId="14100"/>
          <ac:spMkLst>
            <pc:docMk/>
            <pc:sldMk cId="3995139180" sldId="289"/>
            <ac:spMk id="5" creationId="{4CEDE612-FE7F-4FF6-B641-39E3EC3BEDAE}"/>
          </ac:spMkLst>
        </pc:spChg>
        <pc:spChg chg="add del mod">
          <ac:chgData name="" userId="237eb7da1d9249f4" providerId="LiveId" clId="{3236D149-1145-41FF-9F9B-7ABE719520B9}" dt="2023-11-22T19:29:37.779" v="766" actId="478"/>
          <ac:spMkLst>
            <pc:docMk/>
            <pc:sldMk cId="3995139180" sldId="289"/>
            <ac:spMk id="7" creationId="{C173C210-A318-4E75-8EAF-25E29D4390D6}"/>
          </ac:spMkLst>
        </pc:spChg>
        <pc:spChg chg="add mod">
          <ac:chgData name="" userId="237eb7da1d9249f4" providerId="LiveId" clId="{3236D149-1145-41FF-9F9B-7ABE719520B9}" dt="2023-11-22T19:32:13.256" v="829" actId="14100"/>
          <ac:spMkLst>
            <pc:docMk/>
            <pc:sldMk cId="3995139180" sldId="289"/>
            <ac:spMk id="8" creationId="{CE712507-4323-45CE-9A82-35A9BEB0DB6D}"/>
          </ac:spMkLst>
        </pc:spChg>
        <pc:graphicFrameChg chg="add mod modGraphic">
          <ac:chgData name="" userId="237eb7da1d9249f4" providerId="LiveId" clId="{3236D149-1145-41FF-9F9B-7ABE719520B9}" dt="2023-11-22T19:32:22.313" v="830" actId="13238"/>
          <ac:graphicFrameMkLst>
            <pc:docMk/>
            <pc:sldMk cId="3995139180" sldId="289"/>
            <ac:graphicFrameMk id="9" creationId="{8B4A5D6A-87B0-475B-9463-B73F1EFFBB48}"/>
          </ac:graphicFrameMkLst>
        </pc:graphicFrameChg>
      </pc:sldChg>
      <pc:sldChg chg="addSp delSp modSp add">
        <pc:chgData name="" userId="237eb7da1d9249f4" providerId="LiveId" clId="{3236D149-1145-41FF-9F9B-7ABE719520B9}" dt="2023-11-22T19:30:26.318" v="784" actId="478"/>
        <pc:sldMkLst>
          <pc:docMk/>
          <pc:sldMk cId="2283585256" sldId="290"/>
        </pc:sldMkLst>
        <pc:spChg chg="mod">
          <ac:chgData name="" userId="237eb7da1d9249f4" providerId="LiveId" clId="{3236D149-1145-41FF-9F9B-7ABE719520B9}" dt="2023-11-22T19:30:11.223" v="783" actId="20577"/>
          <ac:spMkLst>
            <pc:docMk/>
            <pc:sldMk cId="2283585256" sldId="290"/>
            <ac:spMk id="2" creationId="{214E5E85-84B3-40E7-96B0-51925B427C9A}"/>
          </ac:spMkLst>
        </pc:spChg>
        <pc:spChg chg="del">
          <ac:chgData name="" userId="237eb7da1d9249f4" providerId="LiveId" clId="{3236D149-1145-41FF-9F9B-7ABE719520B9}" dt="2023-11-22T19:30:26.318" v="784" actId="478"/>
          <ac:spMkLst>
            <pc:docMk/>
            <pc:sldMk cId="2283585256" sldId="290"/>
            <ac:spMk id="3" creationId="{21BDAE4C-CC5E-4AF8-B42F-BDA330FE5A1E}"/>
          </ac:spMkLst>
        </pc:spChg>
        <pc:spChg chg="add mod">
          <ac:chgData name="" userId="237eb7da1d9249f4" providerId="LiveId" clId="{3236D149-1145-41FF-9F9B-7ABE719520B9}" dt="2023-11-22T19:30:08.014" v="772" actId="14100"/>
          <ac:spMkLst>
            <pc:docMk/>
            <pc:sldMk cId="2283585256" sldId="290"/>
            <ac:spMk id="4" creationId="{D460BC65-9309-4F19-A4CF-E8FE7AE6C65B}"/>
          </ac:spMkLst>
        </pc:spChg>
      </pc:sldChg>
      <pc:sldChg chg="addSp delSp modSp add">
        <pc:chgData name="" userId="237eb7da1d9249f4" providerId="LiveId" clId="{3236D149-1145-41FF-9F9B-7ABE719520B9}" dt="2023-11-22T19:31:06.676" v="796" actId="20577"/>
        <pc:sldMkLst>
          <pc:docMk/>
          <pc:sldMk cId="483949167" sldId="291"/>
        </pc:sldMkLst>
        <pc:spChg chg="mod">
          <ac:chgData name="" userId="237eb7da1d9249f4" providerId="LiveId" clId="{3236D149-1145-41FF-9F9B-7ABE719520B9}" dt="2023-11-22T19:31:06.676" v="796" actId="20577"/>
          <ac:spMkLst>
            <pc:docMk/>
            <pc:sldMk cId="483949167" sldId="291"/>
            <ac:spMk id="2" creationId="{47CB9AA2-B823-4A8A-A6E9-DA4FA9F589A4}"/>
          </ac:spMkLst>
        </pc:spChg>
        <pc:spChg chg="add del">
          <ac:chgData name="" userId="237eb7da1d9249f4" providerId="LiveId" clId="{3236D149-1145-41FF-9F9B-7ABE719520B9}" dt="2023-11-22T19:31:03.631" v="793" actId="478"/>
          <ac:spMkLst>
            <pc:docMk/>
            <pc:sldMk cId="483949167" sldId="291"/>
            <ac:spMk id="3" creationId="{42037159-E313-4917-8AAC-6E3EE7D41EA2}"/>
          </ac:spMkLst>
        </pc:spChg>
        <pc:spChg chg="add del mod">
          <ac:chgData name="" userId="237eb7da1d9249f4" providerId="LiveId" clId="{3236D149-1145-41FF-9F9B-7ABE719520B9}" dt="2023-11-22T19:30:46.153" v="788"/>
          <ac:spMkLst>
            <pc:docMk/>
            <pc:sldMk cId="483949167" sldId="291"/>
            <ac:spMk id="4" creationId="{8849F7B1-63D0-4612-9F12-BAFA75A9C89B}"/>
          </ac:spMkLst>
        </pc:spChg>
        <pc:spChg chg="add mod">
          <ac:chgData name="" userId="237eb7da1d9249f4" providerId="LiveId" clId="{3236D149-1145-41FF-9F9B-7ABE719520B9}" dt="2023-11-22T19:31:01.263" v="792" actId="14100"/>
          <ac:spMkLst>
            <pc:docMk/>
            <pc:sldMk cId="483949167" sldId="291"/>
            <ac:spMk id="5" creationId="{10321572-9437-4B15-B08B-479132DE2125}"/>
          </ac:spMkLst>
        </pc:spChg>
      </pc:sldChg>
      <pc:sldChg chg="addSp delSp modSp add">
        <pc:chgData name="" userId="237eb7da1d9249f4" providerId="LiveId" clId="{3236D149-1145-41FF-9F9B-7ABE719520B9}" dt="2023-11-22T19:34:02.839" v="865" actId="478"/>
        <pc:sldMkLst>
          <pc:docMk/>
          <pc:sldMk cId="2858418469" sldId="292"/>
        </pc:sldMkLst>
        <pc:spChg chg="mod">
          <ac:chgData name="" userId="237eb7da1d9249f4" providerId="LiveId" clId="{3236D149-1145-41FF-9F9B-7ABE719520B9}" dt="2023-11-22T19:33:41.302" v="858" actId="20577"/>
          <ac:spMkLst>
            <pc:docMk/>
            <pc:sldMk cId="2858418469" sldId="292"/>
            <ac:spMk id="2" creationId="{CBD260FB-AE66-4682-8DEE-EFB212641ABC}"/>
          </ac:spMkLst>
        </pc:spChg>
        <pc:spChg chg="add del">
          <ac:chgData name="" userId="237eb7da1d9249f4" providerId="LiveId" clId="{3236D149-1145-41FF-9F9B-7ABE719520B9}" dt="2023-11-22T19:34:02.839" v="865" actId="478"/>
          <ac:spMkLst>
            <pc:docMk/>
            <pc:sldMk cId="2858418469" sldId="292"/>
            <ac:spMk id="3" creationId="{D120174E-0479-471E-98E0-90A1B6EFE14B}"/>
          </ac:spMkLst>
        </pc:spChg>
        <pc:spChg chg="add del mod">
          <ac:chgData name="" userId="237eb7da1d9249f4" providerId="LiveId" clId="{3236D149-1145-41FF-9F9B-7ABE719520B9}" dt="2023-11-22T19:33:45.490" v="860"/>
          <ac:spMkLst>
            <pc:docMk/>
            <pc:sldMk cId="2858418469" sldId="292"/>
            <ac:spMk id="4" creationId="{C219FB15-9D40-4D3D-9F67-B349176CAF2B}"/>
          </ac:spMkLst>
        </pc:spChg>
        <pc:spChg chg="add mod">
          <ac:chgData name="" userId="237eb7da1d9249f4" providerId="LiveId" clId="{3236D149-1145-41FF-9F9B-7ABE719520B9}" dt="2023-11-22T19:33:56.951" v="864" actId="14100"/>
          <ac:spMkLst>
            <pc:docMk/>
            <pc:sldMk cId="2858418469" sldId="292"/>
            <ac:spMk id="5" creationId="{088CE0A8-CC1C-4554-A82D-140BF0592639}"/>
          </ac:spMkLst>
        </pc:spChg>
      </pc:sldChg>
      <pc:sldChg chg="addSp delSp add">
        <pc:chgData name="" userId="237eb7da1d9249f4" providerId="LiveId" clId="{3236D149-1145-41FF-9F9B-7ABE719520B9}" dt="2023-11-24T02:15:20.689" v="884"/>
        <pc:sldMkLst>
          <pc:docMk/>
          <pc:sldMk cId="1307830813" sldId="293"/>
        </pc:sldMkLst>
        <pc:picChg chg="add">
          <ac:chgData name="" userId="237eb7da1d9249f4" providerId="LiveId" clId="{3236D149-1145-41FF-9F9B-7ABE719520B9}" dt="2023-11-24T02:13:44.362" v="873"/>
          <ac:picMkLst>
            <pc:docMk/>
            <pc:sldMk cId="1307830813" sldId="293"/>
            <ac:picMk id="4" creationId="{09FE2A40-4F64-419B-8DB7-7AEC7EF0B3E2}"/>
          </ac:picMkLst>
        </pc:picChg>
        <pc:inkChg chg="add del">
          <ac:chgData name="" userId="237eb7da1d9249f4" providerId="LiveId" clId="{3236D149-1145-41FF-9F9B-7ABE719520B9}" dt="2023-11-24T02:14:03.979" v="875"/>
          <ac:inkMkLst>
            <pc:docMk/>
            <pc:sldMk cId="1307830813" sldId="293"/>
            <ac:inkMk id="5" creationId="{A78BC56E-17F6-4D1B-ADC6-AEF9E6C0C8C3}"/>
          </ac:inkMkLst>
        </pc:inkChg>
        <pc:inkChg chg="add">
          <ac:chgData name="" userId="237eb7da1d9249f4" providerId="LiveId" clId="{3236D149-1145-41FF-9F9B-7ABE719520B9}" dt="2023-11-24T02:14:06.513" v="876"/>
          <ac:inkMkLst>
            <pc:docMk/>
            <pc:sldMk cId="1307830813" sldId="293"/>
            <ac:inkMk id="6" creationId="{7ADEDB91-1524-4B35-9189-93037823BB9C}"/>
          </ac:inkMkLst>
        </pc:inkChg>
        <pc:inkChg chg="add del">
          <ac:chgData name="" userId="237eb7da1d9249f4" providerId="LiveId" clId="{3236D149-1145-41FF-9F9B-7ABE719520B9}" dt="2023-11-24T02:14:11.851" v="878"/>
          <ac:inkMkLst>
            <pc:docMk/>
            <pc:sldMk cId="1307830813" sldId="293"/>
            <ac:inkMk id="7" creationId="{25DF83AF-637D-444E-9585-EFDBC2D7ACEF}"/>
          </ac:inkMkLst>
        </pc:inkChg>
        <pc:inkChg chg="add">
          <ac:chgData name="" userId="237eb7da1d9249f4" providerId="LiveId" clId="{3236D149-1145-41FF-9F9B-7ABE719520B9}" dt="2023-11-24T02:14:40.250" v="879"/>
          <ac:inkMkLst>
            <pc:docMk/>
            <pc:sldMk cId="1307830813" sldId="293"/>
            <ac:inkMk id="8" creationId="{51F50F9C-74AB-4FD8-ADA6-3CF3F4EE5403}"/>
          </ac:inkMkLst>
        </pc:inkChg>
        <pc:inkChg chg="add del">
          <ac:chgData name="" userId="237eb7da1d9249f4" providerId="LiveId" clId="{3236D149-1145-41FF-9F9B-7ABE719520B9}" dt="2023-11-24T02:14:47.942" v="881"/>
          <ac:inkMkLst>
            <pc:docMk/>
            <pc:sldMk cId="1307830813" sldId="293"/>
            <ac:inkMk id="9" creationId="{0D39CD1C-AA13-46A6-82C6-0945A413C93C}"/>
          </ac:inkMkLst>
        </pc:inkChg>
        <pc:inkChg chg="add del">
          <ac:chgData name="" userId="237eb7da1d9249f4" providerId="LiveId" clId="{3236D149-1145-41FF-9F9B-7ABE719520B9}" dt="2023-11-24T02:15:15.228" v="883"/>
          <ac:inkMkLst>
            <pc:docMk/>
            <pc:sldMk cId="1307830813" sldId="293"/>
            <ac:inkMk id="10" creationId="{C6296F14-8AC9-4AB3-91C1-0302838B7EC5}"/>
          </ac:inkMkLst>
        </pc:inkChg>
        <pc:inkChg chg="add">
          <ac:chgData name="" userId="237eb7da1d9249f4" providerId="LiveId" clId="{3236D149-1145-41FF-9F9B-7ABE719520B9}" dt="2023-11-24T02:15:20.689" v="884"/>
          <ac:inkMkLst>
            <pc:docMk/>
            <pc:sldMk cId="1307830813" sldId="293"/>
            <ac:inkMk id="11" creationId="{8CA710E3-7991-45DE-932A-26E400ED77A9}"/>
          </ac:inkMkLst>
        </pc:inkChg>
      </pc:sldChg>
      <pc:sldChg chg="addSp add">
        <pc:chgData name="" userId="237eb7da1d9249f4" providerId="LiveId" clId="{3236D149-1145-41FF-9F9B-7ABE719520B9}" dt="2023-11-24T02:19:19.403" v="895"/>
        <pc:sldMkLst>
          <pc:docMk/>
          <pc:sldMk cId="3543520413" sldId="294"/>
        </pc:sldMkLst>
        <pc:picChg chg="add">
          <ac:chgData name="" userId="237eb7da1d9249f4" providerId="LiveId" clId="{3236D149-1145-41FF-9F9B-7ABE719520B9}" dt="2023-11-24T02:18:19.712" v="886"/>
          <ac:picMkLst>
            <pc:docMk/>
            <pc:sldMk cId="3543520413" sldId="294"/>
            <ac:picMk id="4" creationId="{9A3E7998-DA1B-4D1C-974C-5DF7440B09E4}"/>
          </ac:picMkLst>
        </pc:picChg>
        <pc:inkChg chg="add">
          <ac:chgData name="" userId="237eb7da1d9249f4" providerId="LiveId" clId="{3236D149-1145-41FF-9F9B-7ABE719520B9}" dt="2023-11-24T02:18:34.820" v="887"/>
          <ac:inkMkLst>
            <pc:docMk/>
            <pc:sldMk cId="3543520413" sldId="294"/>
            <ac:inkMk id="5" creationId="{FCA6D937-D15E-41DC-AB40-95E1C68AF469}"/>
          </ac:inkMkLst>
        </pc:inkChg>
        <pc:inkChg chg="add">
          <ac:chgData name="" userId="237eb7da1d9249f4" providerId="LiveId" clId="{3236D149-1145-41FF-9F9B-7ABE719520B9}" dt="2023-11-24T02:18:43.230" v="888"/>
          <ac:inkMkLst>
            <pc:docMk/>
            <pc:sldMk cId="3543520413" sldId="294"/>
            <ac:inkMk id="6" creationId="{63C94231-81D7-4C80-A047-F2157520CD68}"/>
          </ac:inkMkLst>
        </pc:inkChg>
        <pc:inkChg chg="add">
          <ac:chgData name="" userId="237eb7da1d9249f4" providerId="LiveId" clId="{3236D149-1145-41FF-9F9B-7ABE719520B9}" dt="2023-11-24T02:18:47.537" v="889"/>
          <ac:inkMkLst>
            <pc:docMk/>
            <pc:sldMk cId="3543520413" sldId="294"/>
            <ac:inkMk id="7" creationId="{9211602B-554A-4278-BB6C-E87AAC4D64D5}"/>
          </ac:inkMkLst>
        </pc:inkChg>
        <pc:inkChg chg="add">
          <ac:chgData name="" userId="237eb7da1d9249f4" providerId="LiveId" clId="{3236D149-1145-41FF-9F9B-7ABE719520B9}" dt="2023-11-24T02:18:55.236" v="890"/>
          <ac:inkMkLst>
            <pc:docMk/>
            <pc:sldMk cId="3543520413" sldId="294"/>
            <ac:inkMk id="8" creationId="{629D4883-8894-4C08-81D0-1ADCED77CF1C}"/>
          </ac:inkMkLst>
        </pc:inkChg>
        <pc:inkChg chg="add">
          <ac:chgData name="" userId="237eb7da1d9249f4" providerId="LiveId" clId="{3236D149-1145-41FF-9F9B-7ABE719520B9}" dt="2023-11-24T02:19:01.432" v="891"/>
          <ac:inkMkLst>
            <pc:docMk/>
            <pc:sldMk cId="3543520413" sldId="294"/>
            <ac:inkMk id="9" creationId="{331F2E2A-F32F-4821-A09F-924BA30A8134}"/>
          </ac:inkMkLst>
        </pc:inkChg>
        <pc:inkChg chg="add">
          <ac:chgData name="" userId="237eb7da1d9249f4" providerId="LiveId" clId="{3236D149-1145-41FF-9F9B-7ABE719520B9}" dt="2023-11-24T02:19:05.280" v="892"/>
          <ac:inkMkLst>
            <pc:docMk/>
            <pc:sldMk cId="3543520413" sldId="294"/>
            <ac:inkMk id="10" creationId="{6BCC9EFE-D5A6-4B7F-A831-5C0D05FFEBEF}"/>
          </ac:inkMkLst>
        </pc:inkChg>
        <pc:inkChg chg="add">
          <ac:chgData name="" userId="237eb7da1d9249f4" providerId="LiveId" clId="{3236D149-1145-41FF-9F9B-7ABE719520B9}" dt="2023-11-24T02:19:11.417" v="893"/>
          <ac:inkMkLst>
            <pc:docMk/>
            <pc:sldMk cId="3543520413" sldId="294"/>
            <ac:inkMk id="11" creationId="{1E0EC717-B512-4F3B-A89F-1C178581C074}"/>
          </ac:inkMkLst>
        </pc:inkChg>
        <pc:inkChg chg="add">
          <ac:chgData name="" userId="237eb7da1d9249f4" providerId="LiveId" clId="{3236D149-1145-41FF-9F9B-7ABE719520B9}" dt="2023-11-24T02:19:15.741" v="894"/>
          <ac:inkMkLst>
            <pc:docMk/>
            <pc:sldMk cId="3543520413" sldId="294"/>
            <ac:inkMk id="12" creationId="{417E35F2-0586-44FE-99EC-DA3CF2A52771}"/>
          </ac:inkMkLst>
        </pc:inkChg>
        <pc:inkChg chg="add">
          <ac:chgData name="" userId="237eb7da1d9249f4" providerId="LiveId" clId="{3236D149-1145-41FF-9F9B-7ABE719520B9}" dt="2023-11-24T02:19:19.403" v="895"/>
          <ac:inkMkLst>
            <pc:docMk/>
            <pc:sldMk cId="3543520413" sldId="294"/>
            <ac:inkMk id="13" creationId="{ED19B484-76AC-4366-B554-A86FCAD9DFBC}"/>
          </ac:inkMkLst>
        </pc:inkChg>
      </pc:sldChg>
      <pc:sldChg chg="addSp add">
        <pc:chgData name="" userId="237eb7da1d9249f4" providerId="LiveId" clId="{3236D149-1145-41FF-9F9B-7ABE719520B9}" dt="2023-11-24T02:19:34.172" v="897"/>
        <pc:sldMkLst>
          <pc:docMk/>
          <pc:sldMk cId="2371131267" sldId="295"/>
        </pc:sldMkLst>
        <pc:picChg chg="add">
          <ac:chgData name="" userId="237eb7da1d9249f4" providerId="LiveId" clId="{3236D149-1145-41FF-9F9B-7ABE719520B9}" dt="2023-11-24T02:19:34.172" v="897"/>
          <ac:picMkLst>
            <pc:docMk/>
            <pc:sldMk cId="2371131267" sldId="295"/>
            <ac:picMk id="4" creationId="{9E5976F6-C559-4D5C-855C-40F8765125C0}"/>
          </ac:picMkLst>
        </pc:picChg>
      </pc:sldChg>
      <pc:sldChg chg="addSp add">
        <pc:chgData name="" userId="237eb7da1d9249f4" providerId="LiveId" clId="{3236D149-1145-41FF-9F9B-7ABE719520B9}" dt="2023-11-24T02:20:14.201" v="899"/>
        <pc:sldMkLst>
          <pc:docMk/>
          <pc:sldMk cId="2272626470" sldId="296"/>
        </pc:sldMkLst>
        <pc:picChg chg="add">
          <ac:chgData name="" userId="237eb7da1d9249f4" providerId="LiveId" clId="{3236D149-1145-41FF-9F9B-7ABE719520B9}" dt="2023-11-24T02:20:14.201" v="899"/>
          <ac:picMkLst>
            <pc:docMk/>
            <pc:sldMk cId="2272626470" sldId="296"/>
            <ac:picMk id="4" creationId="{607A5B07-6A95-495A-B667-C7A64F2F04F6}"/>
          </ac:picMkLst>
        </pc:picChg>
      </pc:sldChg>
      <pc:sldChg chg="addSp delSp modSp add">
        <pc:chgData name="" userId="237eb7da1d9249f4" providerId="LiveId" clId="{3236D149-1145-41FF-9F9B-7ABE719520B9}" dt="2023-11-24T02:37:59.494" v="903"/>
        <pc:sldMkLst>
          <pc:docMk/>
          <pc:sldMk cId="1152993946" sldId="297"/>
        </pc:sldMkLst>
        <pc:spChg chg="add del">
          <ac:chgData name="" userId="237eb7da1d9249f4" providerId="LiveId" clId="{3236D149-1145-41FF-9F9B-7ABE719520B9}" dt="2023-11-24T02:37:57.622" v="902"/>
          <ac:spMkLst>
            <pc:docMk/>
            <pc:sldMk cId="1152993946" sldId="297"/>
            <ac:spMk id="3" creationId="{6CE52034-905E-489A-B559-656F18EAD323}"/>
          </ac:spMkLst>
        </pc:spChg>
        <pc:picChg chg="add del mod">
          <ac:chgData name="" userId="237eb7da1d9249f4" providerId="LiveId" clId="{3236D149-1145-41FF-9F9B-7ABE719520B9}" dt="2023-11-24T02:37:57.622" v="902"/>
          <ac:picMkLst>
            <pc:docMk/>
            <pc:sldMk cId="1152993946" sldId="297"/>
            <ac:picMk id="4" creationId="{AAF083B4-9C6B-42A2-BDEB-58A2F76A2D1F}"/>
          </ac:picMkLst>
        </pc:picChg>
        <pc:picChg chg="add">
          <ac:chgData name="" userId="237eb7da1d9249f4" providerId="LiveId" clId="{3236D149-1145-41FF-9F9B-7ABE719520B9}" dt="2023-11-24T02:37:59.494" v="903"/>
          <ac:picMkLst>
            <pc:docMk/>
            <pc:sldMk cId="1152993946" sldId="297"/>
            <ac:picMk id="5" creationId="{A1CE9EAF-9CAA-404E-AEB0-2D97FA2EA871}"/>
          </ac:picMkLst>
        </pc:picChg>
      </pc:sldChg>
      <pc:sldChg chg="addSp delSp modSp add">
        <pc:chgData name="" userId="237eb7da1d9249f4" providerId="LiveId" clId="{3236D149-1145-41FF-9F9B-7ABE719520B9}" dt="2023-11-24T02:50:42.575" v="929" actId="478"/>
        <pc:sldMkLst>
          <pc:docMk/>
          <pc:sldMk cId="2773017622" sldId="298"/>
        </pc:sldMkLst>
        <pc:spChg chg="mod">
          <ac:chgData name="" userId="237eb7da1d9249f4" providerId="LiveId" clId="{3236D149-1145-41FF-9F9B-7ABE719520B9}" dt="2023-11-24T02:39:40.496" v="921" actId="20577"/>
          <ac:spMkLst>
            <pc:docMk/>
            <pc:sldMk cId="2773017622" sldId="298"/>
            <ac:spMk id="2" creationId="{1A0E52DB-F116-42E6-AEE3-AD2CBE2F42EB}"/>
          </ac:spMkLst>
        </pc:spChg>
        <pc:spChg chg="del">
          <ac:chgData name="" userId="237eb7da1d9249f4" providerId="LiveId" clId="{3236D149-1145-41FF-9F9B-7ABE719520B9}" dt="2023-11-24T02:50:42.575" v="929" actId="478"/>
          <ac:spMkLst>
            <pc:docMk/>
            <pc:sldMk cId="2773017622" sldId="298"/>
            <ac:spMk id="3" creationId="{78E85543-06B6-4F72-BE7F-0298BFE5A620}"/>
          </ac:spMkLst>
        </pc:spChg>
        <pc:spChg chg="add del">
          <ac:chgData name="" userId="237eb7da1d9249f4" providerId="LiveId" clId="{3236D149-1145-41FF-9F9B-7ABE719520B9}" dt="2023-11-24T02:49:54.481" v="923" actId="478"/>
          <ac:spMkLst>
            <pc:docMk/>
            <pc:sldMk cId="2773017622" sldId="298"/>
            <ac:spMk id="4" creationId="{84CC5FE8-E159-46C8-B1F4-A56E329AAB61}"/>
          </ac:spMkLst>
        </pc:spChg>
        <pc:spChg chg="add mod">
          <ac:chgData name="" userId="237eb7da1d9249f4" providerId="LiveId" clId="{3236D149-1145-41FF-9F9B-7ABE719520B9}" dt="2023-11-24T02:50:39.564" v="928" actId="14100"/>
          <ac:spMkLst>
            <pc:docMk/>
            <pc:sldMk cId="2773017622" sldId="298"/>
            <ac:spMk id="5" creationId="{9370F3BC-A419-489A-9861-3CB6561B503B}"/>
          </ac:spMkLst>
        </pc:spChg>
      </pc:sldChg>
      <pc:sldChg chg="addSp delSp modSp add">
        <pc:chgData name="" userId="237eb7da1d9249f4" providerId="LiveId" clId="{3236D149-1145-41FF-9F9B-7ABE719520B9}" dt="2023-11-24T03:06:35.241" v="962" actId="478"/>
        <pc:sldMkLst>
          <pc:docMk/>
          <pc:sldMk cId="2873439387" sldId="299"/>
        </pc:sldMkLst>
        <pc:spChg chg="mod">
          <ac:chgData name="" userId="237eb7da1d9249f4" providerId="LiveId" clId="{3236D149-1145-41FF-9F9B-7ABE719520B9}" dt="2023-11-24T03:06:09.213" v="956" actId="20577"/>
          <ac:spMkLst>
            <pc:docMk/>
            <pc:sldMk cId="2873439387" sldId="299"/>
            <ac:spMk id="2" creationId="{7C04A3DE-A4E7-4C91-9EC7-40ED0A0DB786}"/>
          </ac:spMkLst>
        </pc:spChg>
        <pc:spChg chg="del mod">
          <ac:chgData name="" userId="237eb7da1d9249f4" providerId="LiveId" clId="{3236D149-1145-41FF-9F9B-7ABE719520B9}" dt="2023-11-24T03:06:35.241" v="962" actId="478"/>
          <ac:spMkLst>
            <pc:docMk/>
            <pc:sldMk cId="2873439387" sldId="299"/>
            <ac:spMk id="3" creationId="{ABA78997-E418-4FD6-BBE0-86E0C6825B6E}"/>
          </ac:spMkLst>
        </pc:spChg>
        <pc:spChg chg="add mod">
          <ac:chgData name="" userId="237eb7da1d9249f4" providerId="LiveId" clId="{3236D149-1145-41FF-9F9B-7ABE719520B9}" dt="2023-11-24T03:06:32.790" v="960" actId="14100"/>
          <ac:spMkLst>
            <pc:docMk/>
            <pc:sldMk cId="2873439387" sldId="299"/>
            <ac:spMk id="4" creationId="{F6FC58AE-9806-4813-B4E6-2D8E36F8162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3:01:33.426"/>
    </inkml:context>
    <inkml:brush xml:id="br0">
      <inkml:brushProperty name="width" value="0.025" units="cm"/>
      <inkml:brushProperty name="height" value="0.025" units="cm"/>
      <inkml:brushProperty name="color" value="#0070C0"/>
      <inkml:brushProperty name="ignorePressure" value="1"/>
    </inkml:brush>
  </inkml:definitions>
  <inkml:trace contextRef="#ctx0" brushRef="#br0">0 82,'27'172,"6"13,-31-176,1 0,0-1,0 0,1 1,0-1,0 0,1-1,0 1,1-1,-1 0,1 0,19 26,-14-14,-1-1,-1 2,-1 0,0 0,2 14,9 23,-19-56,0 0,1 0,-1 0,1 0,0 0,-1 0,1 1,0-1,0-1,0 1,0 0,0 0,0 0,0 0,0-1,0 1,0 0,0-1,0 1,1-1,-1 0,0 1,0-1,0 0,1 1,-1-1,0 0,1 0,-1 0,0 0,0 0,1-1,-1 1,0 0,0-1,1 1,-1-1,0 1,1-1,46-27,-27 10,0-1,-2-1,0-1,-1 0,-1-2,7-13,68-82,-84 110,0 0,0 0,-1-1,-1 0,0 0,0 0,0-1,-1 0,-1 0,0 0,3-10,14-146,14 48,-24 90,-5 9,-1 4</inkml:trace>
  <inkml:trace contextRef="#ctx0" brushRef="#br0" timeOffset="2314.741">0 1039,'20'31,"-2"0,-1 1,-2 1,-1 1,-1 0,-2 1,-2 0,-1 0,-2 1,-1 0,-1 5,-5-40,1 1,-1 1,1-1,0 0,0 0,0 0,0 0,0 0,0 0,0 0,1 0,-1 0,1 0,0 0,-1 0,1 0,0 0,0-1,0 1,0 0,1-1,-1 1,0 0,1-1,-1 0,1 1,-1-1,1 0,0 0,0 0,-1 0,1 0,0 0,0 0,0 0,0-1,0 1,0-1,0 0,0 0,0 1,0-1,1 0,1-2,0 1,1-1,-1 0,0 0,0 0,0-1,0 1,-1-1,1 0,-1 0,1 0,-1-1,0 1,0-1,-1 0,1 0,-1 1,0-2,0 1,0 0,1-3,5-9,75-163,21-57,-92 213,1 1,0 0,2 1,0 1,2 0,14-13,-18 18,6-4,-2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8:47.5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4855 0,'-4855'0,"4858"0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8:55.23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4247 1,'63'0,"-4369"0,4302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9:01.43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4326 0,'0'0,"0"0,-2 0,-4322 0,4327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9:05.27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4345 1,'-4344'0,"4343"0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9:11.41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3712 1,'-3712'0,"3715"0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9:15.74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3655 0,'-3655'0,"3655"0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9:19.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3748 1,'-3747'0,"3748"0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3:01:47.047"/>
    </inkml:context>
    <inkml:brush xml:id="br0">
      <inkml:brushProperty name="width" value="0.025" units="cm"/>
      <inkml:brushProperty name="height" value="0.025" units="cm"/>
      <inkml:brushProperty name="color" value="#0070C0"/>
      <inkml:brushProperty name="ignorePressure" value="1"/>
    </inkml:brush>
  </inkml:definitions>
  <inkml:trace contextRef="#ctx0" brushRef="#br0">1 131,'37'126,"-18"-70,-4 0,-1 0,0 23,-14-63,0-14,0 1,-1-1,1 0,0 0,0 0,0 0,0 0,1 0,-1 0,1 0,-1 0,1 0,-1 0,1 0,0 0,0 0,0-1,0 1,1 0,-1-1,0 1,1 0,-1-1,1 0,0 2,5-3,-1 1,1-1,-1-1,1 1,-1-1,1 0,-1 0,0-1,0 0,1 0,-1 0,-1-1,1 0,0 0,-1-1,4-2,2 0,48-27,-1-4,-1-1,-2-3,-2-3,18-21,139-173,-192 217,-4 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3:01:40.911"/>
    </inkml:context>
    <inkml:brush xml:id="br0">
      <inkml:brushProperty name="width" value="0.025" units="cm"/>
      <inkml:brushProperty name="height" value="0.025" units="cm"/>
      <inkml:brushProperty name="color" value="#0070C0"/>
      <inkml:brushProperty name="ignorePressure" value="1"/>
    </inkml:brush>
  </inkml:definitions>
  <inkml:trace contextRef="#ctx0" brushRef="#br0">1 338,'26'141,"-11"-79,42 162,-28-132,-29-90,1-1,-1 0,1 1,-1-1,1 0,0 0,0 1,0-1,0 0,0 0,0 0,0 0,0 0,0 0,0-1,1 1,-1 0,0-1,0 1,1 0,-1-1,0 0,1 1,-1-1,1 0,-1 0,1 1,-1-1,1 0,-1-1,0 1,1 0,-1 0,1-1,-1 1,0 0,1-1,-1 1,0-1,1 0,-1 0,0 1,0-1,0 0,1 0,50-51,-44 43,139-159,-116 133,-2-2,-1 0,-2-2,-2-1,-1-1,1-10,36-78,-31-48,-16 136,-8 26</inkml:trace>
  <inkml:trace contextRef="#ctx0" brushRef="#br0" timeOffset="-175463.466">79 1178,'48'162,"42"120,-90-280,0-1,0 1,0 0,0-1,0 1,0-1,0 1,1-1,-1 1,0-1,1 1,0-1,-1 1,1-1,0 0,-1 1,1-1,0 0,0 0,0 1,0-1,0 0,1 0,-1 0,0 0,0-1,1 1,-1 0,0 0,1-1,-1 1,1-1,-1 1,1-1,-1 0,1 1,-1-1,1 0,-1 0,1 0,-1 0,1 0,39-56,-30 33,24-36,112-198,5-41,-63 131,-52 96,-2-2,21-72,-44 114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3:05:56.865"/>
    </inkml:context>
    <inkml:brush xml:id="br0">
      <inkml:brushProperty name="width" value="0.025" units="cm"/>
      <inkml:brushProperty name="height" value="0.025" units="cm"/>
      <inkml:brushProperty name="color" value="#0070C0"/>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4:06.51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0,'7878'0,"-7865"0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4:40.2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0,'9404'0,"-9398"0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5:20.68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1,'7839'0,"-7829"0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8:34.81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0,'4976'0,"-5061"0,70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4T02:18:43.22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4983 0,'-2646'0,"2699"0,-2443 0,2894 0,-504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60A337F-111E-40EB-8096-7ACF6B2F7832}" type="datetimeFigureOut">
              <a:rPr lang="en-US" smtClean="0"/>
              <a:t>11/26/2023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21CF93D-3D70-4B80-84FA-075E35A436AE}" type="slidenum">
              <a:rPr lang="en-US" smtClean="0"/>
              <a:t>‹#›</a:t>
            </a:fld>
            <a:endParaRPr lang="en-US"/>
          </a:p>
        </p:txBody>
      </p:sp>
    </p:spTree>
    <p:extLst>
      <p:ext uri="{BB962C8B-B14F-4D97-AF65-F5344CB8AC3E}">
        <p14:creationId xmlns:p14="http://schemas.microsoft.com/office/powerpoint/2010/main" val="117856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A337F-111E-40EB-8096-7ACF6B2F783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115152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A337F-111E-40EB-8096-7ACF6B2F783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45322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A337F-111E-40EB-8096-7ACF6B2F783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161006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A337F-111E-40EB-8096-7ACF6B2F7832}"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108577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A337F-111E-40EB-8096-7ACF6B2F783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156023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A337F-111E-40EB-8096-7ACF6B2F7832}"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165182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A337F-111E-40EB-8096-7ACF6B2F7832}"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371067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A337F-111E-40EB-8096-7ACF6B2F7832}"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CF93D-3D70-4B80-84FA-075E35A436AE}" type="slidenum">
              <a:rPr lang="en-US" smtClean="0"/>
              <a:t>‹#›</a:t>
            </a:fld>
            <a:endParaRPr lang="en-US"/>
          </a:p>
        </p:txBody>
      </p:sp>
    </p:spTree>
    <p:extLst>
      <p:ext uri="{BB962C8B-B14F-4D97-AF65-F5344CB8AC3E}">
        <p14:creationId xmlns:p14="http://schemas.microsoft.com/office/powerpoint/2010/main" val="354838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660A337F-111E-40EB-8096-7ACF6B2F7832}"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21CF93D-3D70-4B80-84FA-075E35A436AE}" type="slidenum">
              <a:rPr lang="en-US" smtClean="0"/>
              <a:t>‹#›</a:t>
            </a:fld>
            <a:endParaRPr lang="en-US"/>
          </a:p>
        </p:txBody>
      </p:sp>
    </p:spTree>
    <p:extLst>
      <p:ext uri="{BB962C8B-B14F-4D97-AF65-F5344CB8AC3E}">
        <p14:creationId xmlns:p14="http://schemas.microsoft.com/office/powerpoint/2010/main" val="232289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60A337F-111E-40EB-8096-7ACF6B2F7832}" type="datetimeFigureOut">
              <a:rPr lang="en-US" smtClean="0"/>
              <a:t>11/26/2023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21CF93D-3D70-4B80-84FA-075E35A436AE}" type="slidenum">
              <a:rPr lang="en-US" smtClean="0"/>
              <a:t>‹#›</a:t>
            </a:fld>
            <a:endParaRPr lang="en-US"/>
          </a:p>
        </p:txBody>
      </p:sp>
    </p:spTree>
    <p:extLst>
      <p:ext uri="{BB962C8B-B14F-4D97-AF65-F5344CB8AC3E}">
        <p14:creationId xmlns:p14="http://schemas.microsoft.com/office/powerpoint/2010/main" val="18858728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60A337F-111E-40EB-8096-7ACF6B2F7832}" type="datetimeFigureOut">
              <a:rPr lang="en-US" smtClean="0"/>
              <a:t>11/26/2023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21CF93D-3D70-4B80-84FA-075E35A436AE}" type="slidenum">
              <a:rPr lang="en-US" smtClean="0"/>
              <a:t>‹#›</a:t>
            </a:fld>
            <a:endParaRPr lang="en-US"/>
          </a:p>
        </p:txBody>
      </p:sp>
    </p:spTree>
    <p:extLst>
      <p:ext uri="{BB962C8B-B14F-4D97-AF65-F5344CB8AC3E}">
        <p14:creationId xmlns:p14="http://schemas.microsoft.com/office/powerpoint/2010/main" val="16683963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13.xml"/><Relationship Id="rId18" Type="http://schemas.openxmlformats.org/officeDocument/2006/relationships/image" Target="../media/image19.png"/><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16.png"/><Relationship Id="rId17" Type="http://schemas.openxmlformats.org/officeDocument/2006/relationships/customXml" Target="../ink/ink15.xml"/><Relationship Id="rId2" Type="http://schemas.openxmlformats.org/officeDocument/2006/relationships/image" Target="../media/image11.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15.png"/><Relationship Id="rId19" Type="http://schemas.openxmlformats.org/officeDocument/2006/relationships/customXml" Target="../ink/ink16.xml"/><Relationship Id="rId4" Type="http://schemas.openxmlformats.org/officeDocument/2006/relationships/image" Target="../media/image12.png"/><Relationship Id="rId9" Type="http://schemas.openxmlformats.org/officeDocument/2006/relationships/customXml" Target="../ink/ink11.xml"/><Relationship Id="rId1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C7DB-A806-4872-BD18-301A2EE7D844}"/>
              </a:ext>
            </a:extLst>
          </p:cNvPr>
          <p:cNvSpPr>
            <a:spLocks noGrp="1"/>
          </p:cNvSpPr>
          <p:nvPr>
            <p:ph type="ctrTitle"/>
          </p:nvPr>
        </p:nvSpPr>
        <p:spPr/>
        <p:txBody>
          <a:bodyPr/>
          <a:lstStyle/>
          <a:p>
            <a:r>
              <a:rPr lang="en-US" sz="6000" dirty="0"/>
              <a:t>NTHU</a:t>
            </a:r>
            <a:br>
              <a:rPr lang="en-US" sz="6000" dirty="0"/>
            </a:br>
            <a:r>
              <a:rPr lang="en-US" sz="6000" dirty="0"/>
              <a:t>Data Science for Digital Health </a:t>
            </a:r>
            <a:br>
              <a:rPr lang="en-US" sz="6000" dirty="0"/>
            </a:br>
            <a:r>
              <a:rPr lang="en-US" sz="6000" dirty="0"/>
              <a:t>Homework 2</a:t>
            </a:r>
          </a:p>
        </p:txBody>
      </p:sp>
      <p:sp>
        <p:nvSpPr>
          <p:cNvPr id="3" name="Subtitle 2">
            <a:extLst>
              <a:ext uri="{FF2B5EF4-FFF2-40B4-BE49-F238E27FC236}">
                <a16:creationId xmlns:a16="http://schemas.microsoft.com/office/drawing/2014/main" id="{8A4F3124-B94B-48AA-96B4-EABEFF12959B}"/>
              </a:ext>
            </a:extLst>
          </p:cNvPr>
          <p:cNvSpPr>
            <a:spLocks noGrp="1"/>
          </p:cNvSpPr>
          <p:nvPr>
            <p:ph type="subTitle" idx="1"/>
          </p:nvPr>
        </p:nvSpPr>
        <p:spPr/>
        <p:txBody>
          <a:bodyPr/>
          <a:lstStyle/>
          <a:p>
            <a:r>
              <a:rPr lang="en-US" dirty="0"/>
              <a:t>Deadline: Nov. 24 23:59pm</a:t>
            </a:r>
          </a:p>
        </p:txBody>
      </p:sp>
    </p:spTree>
    <p:extLst>
      <p:ext uri="{BB962C8B-B14F-4D97-AF65-F5344CB8AC3E}">
        <p14:creationId xmlns:p14="http://schemas.microsoft.com/office/powerpoint/2010/main" val="88392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44A3-413B-35A1-7646-5501251313A2}"/>
              </a:ext>
            </a:extLst>
          </p:cNvPr>
          <p:cNvSpPr>
            <a:spLocks noGrp="1"/>
          </p:cNvSpPr>
          <p:nvPr>
            <p:ph type="title"/>
          </p:nvPr>
        </p:nvSpPr>
        <p:spPr/>
        <p:txBody>
          <a:bodyPr/>
          <a:lstStyle/>
          <a:p>
            <a:r>
              <a:rPr lang="en-TW" dirty="0"/>
              <a:t>Assignment</a:t>
            </a:r>
            <a:r>
              <a:rPr lang="en-US" dirty="0"/>
              <a:t>: A report</a:t>
            </a:r>
            <a:endParaRPr lang="en-TW" dirty="0"/>
          </a:p>
        </p:txBody>
      </p:sp>
      <p:sp>
        <p:nvSpPr>
          <p:cNvPr id="3" name="Content Placeholder 2">
            <a:extLst>
              <a:ext uri="{FF2B5EF4-FFF2-40B4-BE49-F238E27FC236}">
                <a16:creationId xmlns:a16="http://schemas.microsoft.com/office/drawing/2014/main" id="{7EEADD74-3BD4-27CC-0D87-C360FAE73485}"/>
              </a:ext>
            </a:extLst>
          </p:cNvPr>
          <p:cNvSpPr>
            <a:spLocks noGrp="1"/>
          </p:cNvSpPr>
          <p:nvPr>
            <p:ph idx="1"/>
          </p:nvPr>
        </p:nvSpPr>
        <p:spPr/>
        <p:txBody>
          <a:bodyPr>
            <a:normAutofit fontScale="92500"/>
          </a:bodyPr>
          <a:lstStyle/>
          <a:p>
            <a:pPr lvl="1" algn="just">
              <a:buFont typeface="Arial" panose="020B0604020202020204" pitchFamily="34" charset="0"/>
              <a:buChar char="•"/>
            </a:pPr>
            <a:r>
              <a:rPr lang="en-US" dirty="0"/>
              <a:t>Key inclusions in your report:</a:t>
            </a:r>
          </a:p>
          <a:p>
            <a:pPr marL="461772" lvl="1" indent="-457200" algn="just">
              <a:buFont typeface="+mj-lt"/>
              <a:buAutoNum type="arabicPeriod"/>
            </a:pPr>
            <a:r>
              <a:rPr lang="en-US" b="1" dirty="0"/>
              <a:t>Table 1: </a:t>
            </a:r>
            <a:r>
              <a:rPr lang="en-US" dirty="0"/>
              <a:t>give "Table 1" on Page 7</a:t>
            </a:r>
          </a:p>
          <a:p>
            <a:pPr marL="461772" lvl="1" indent="-457200" algn="just">
              <a:buFont typeface="+mj-lt"/>
              <a:buAutoNum type="arabicPeriod"/>
            </a:pPr>
            <a:r>
              <a:rPr lang="en-US" b="1" dirty="0"/>
              <a:t>Data Preprocessing Description</a:t>
            </a:r>
            <a:r>
              <a:rPr lang="en-US" dirty="0"/>
              <a:t>: include data preprocessing steps undertaken</a:t>
            </a:r>
          </a:p>
          <a:p>
            <a:pPr marL="461772" lvl="1" indent="-457200" algn="just">
              <a:buFont typeface="+mj-lt"/>
              <a:buAutoNum type="arabicPeriod"/>
            </a:pPr>
            <a:r>
              <a:rPr lang="en-US" b="1" dirty="0"/>
              <a:t>Effective Feature Representation</a:t>
            </a:r>
            <a:r>
              <a:rPr lang="en-US" dirty="0"/>
              <a:t>: give figures of features. </a:t>
            </a:r>
          </a:p>
          <a:p>
            <a:pPr marL="461772" lvl="1" indent="-457200" algn="just">
              <a:buFont typeface="+mj-lt"/>
              <a:buAutoNum type="arabicPeriod"/>
            </a:pPr>
            <a:r>
              <a:rPr lang="en-US" b="1" dirty="0"/>
              <a:t>Preprocessing Impact</a:t>
            </a:r>
            <a:r>
              <a:rPr lang="en-US" dirty="0"/>
              <a:t>: include representative examples that illustrate the impact of data preprocessing. These examples should clearly demonstrate the differences observed before and after the preprocessing phase.</a:t>
            </a:r>
          </a:p>
          <a:p>
            <a:pPr marL="461772" lvl="1" indent="-457200" algn="just">
              <a:buFont typeface="+mj-lt"/>
              <a:buAutoNum type="arabicPeriod"/>
            </a:pPr>
            <a:r>
              <a:rPr lang="en-US" b="1" dirty="0"/>
              <a:t>Feature Relevance Analysis</a:t>
            </a:r>
            <a:r>
              <a:rPr lang="en-US" dirty="0"/>
              <a:t>: Based on "Table 1" and the results of EDA, the report should assess whether there are features correlated with the mortality of PE patients. The methodology used to determine these highly related features should be explained.</a:t>
            </a:r>
          </a:p>
          <a:p>
            <a:pPr marL="461772" lvl="1" indent="-457200" algn="just">
              <a:buFont typeface="+mj-lt"/>
              <a:buAutoNum type="arabicPeriod"/>
            </a:pPr>
            <a:r>
              <a:rPr lang="en-US" dirty="0"/>
              <a:t>Attach your</a:t>
            </a:r>
            <a:r>
              <a:rPr lang="zh-TW" altLang="en-US" dirty="0"/>
              <a:t> </a:t>
            </a:r>
            <a:r>
              <a:rPr lang="en-US" altLang="zh-TW" dirty="0"/>
              <a:t>reproducible</a:t>
            </a:r>
            <a:r>
              <a:rPr lang="en-US" dirty="0"/>
              <a:t> code </a:t>
            </a:r>
          </a:p>
        </p:txBody>
      </p:sp>
    </p:spTree>
    <p:extLst>
      <p:ext uri="{BB962C8B-B14F-4D97-AF65-F5344CB8AC3E}">
        <p14:creationId xmlns:p14="http://schemas.microsoft.com/office/powerpoint/2010/main" val="373087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3AE71-A969-44BA-B531-F5605E911128}"/>
              </a:ext>
            </a:extLst>
          </p:cNvPr>
          <p:cNvSpPr>
            <a:spLocks noGrp="1"/>
          </p:cNvSpPr>
          <p:nvPr>
            <p:ph type="title"/>
          </p:nvPr>
        </p:nvSpPr>
        <p:spPr/>
        <p:txBody>
          <a:bodyPr/>
          <a:lstStyle/>
          <a:p>
            <a:r>
              <a:rPr lang="en-US" altLang="zh-TW" dirty="0"/>
              <a:t>urine output</a:t>
            </a:r>
            <a:endParaRPr lang="zh-TW" altLang="en-US" dirty="0"/>
          </a:p>
        </p:txBody>
      </p:sp>
      <p:sp>
        <p:nvSpPr>
          <p:cNvPr id="4" name="矩形 3">
            <a:extLst>
              <a:ext uri="{FF2B5EF4-FFF2-40B4-BE49-F238E27FC236}">
                <a16:creationId xmlns:a16="http://schemas.microsoft.com/office/drawing/2014/main" id="{93019D27-C1FC-4F43-B6AC-B8739434D93F}"/>
              </a:ext>
            </a:extLst>
          </p:cNvPr>
          <p:cNvSpPr/>
          <p:nvPr/>
        </p:nvSpPr>
        <p:spPr>
          <a:xfrm>
            <a:off x="657224" y="2011680"/>
            <a:ext cx="10772775" cy="923330"/>
          </a:xfrm>
          <a:prstGeom prst="rect">
            <a:avLst/>
          </a:prstGeom>
        </p:spPr>
        <p:txBody>
          <a:bodyPr wrap="square">
            <a:spAutoFit/>
          </a:bodyPr>
          <a:lstStyle/>
          <a:p>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urine</a:t>
            </a:r>
            <a:r>
              <a:rPr lang="en-US" altLang="zh-TW" dirty="0" err="1">
                <a:solidFill>
                  <a:srgbClr val="3A474E"/>
                </a:solidFill>
                <a:latin typeface="Roboto Mono"/>
              </a:rPr>
              <a:t>.</a:t>
            </a:r>
            <a:r>
              <a:rPr lang="en-US" altLang="zh-TW" dirty="0" err="1">
                <a:solidFill>
                  <a:srgbClr val="000000"/>
                </a:solidFill>
                <a:latin typeface="Roboto Mono"/>
              </a:rPr>
              <a:t>urineoutput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INNER</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physionet-data.mimiciv_derived.urine_output</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urine</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urine</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5258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D260FB-AE66-4682-8DEE-EFB212641ABC}"/>
              </a:ext>
            </a:extLst>
          </p:cNvPr>
          <p:cNvSpPr>
            <a:spLocks noGrp="1"/>
          </p:cNvSpPr>
          <p:nvPr>
            <p:ph type="title"/>
          </p:nvPr>
        </p:nvSpPr>
        <p:spPr/>
        <p:txBody>
          <a:bodyPr/>
          <a:lstStyle/>
          <a:p>
            <a:r>
              <a:rPr lang="en-US" altLang="zh-TW" dirty="0"/>
              <a:t>24 </a:t>
            </a:r>
            <a:r>
              <a:rPr lang="en-US" altLang="zh-TW" dirty="0" err="1"/>
              <a:t>hr</a:t>
            </a:r>
            <a:r>
              <a:rPr lang="en-US" altLang="zh-TW" dirty="0"/>
              <a:t> urine output</a:t>
            </a:r>
            <a:endParaRPr lang="zh-TW" altLang="en-US" dirty="0"/>
          </a:p>
        </p:txBody>
      </p:sp>
      <p:sp>
        <p:nvSpPr>
          <p:cNvPr id="5" name="矩形 4">
            <a:extLst>
              <a:ext uri="{FF2B5EF4-FFF2-40B4-BE49-F238E27FC236}">
                <a16:creationId xmlns:a16="http://schemas.microsoft.com/office/drawing/2014/main" id="{088CE0A8-CC1C-4554-A82D-140BF0592639}"/>
              </a:ext>
            </a:extLst>
          </p:cNvPr>
          <p:cNvSpPr/>
          <p:nvPr/>
        </p:nvSpPr>
        <p:spPr>
          <a:xfrm>
            <a:off x="676656" y="2011680"/>
            <a:ext cx="10753343" cy="4524315"/>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err="1">
                <a:solidFill>
                  <a:srgbClr val="000000"/>
                </a:solidFill>
                <a:latin typeface="Roboto Mono"/>
              </a:rPr>
              <a:t>urineoutput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SUM</a:t>
            </a:r>
            <a:r>
              <a:rPr lang="en-US" altLang="zh-TW" dirty="0">
                <a:solidFill>
                  <a:srgbClr val="37474F"/>
                </a:solidFill>
                <a:latin typeface="Roboto Mono"/>
              </a:rPr>
              <a:t>(</a:t>
            </a:r>
            <a:r>
              <a:rPr lang="en-US" altLang="zh-TW" dirty="0" err="1">
                <a:solidFill>
                  <a:srgbClr val="000000"/>
                </a:solidFill>
                <a:latin typeface="Roboto Mono"/>
              </a:rPr>
              <a:t>urine</a:t>
            </a:r>
            <a:r>
              <a:rPr lang="en-US" altLang="zh-TW" dirty="0" err="1">
                <a:solidFill>
                  <a:srgbClr val="3A474E"/>
                </a:solidFill>
                <a:latin typeface="Roboto Mono"/>
              </a:rPr>
              <a:t>.</a:t>
            </a:r>
            <a:r>
              <a:rPr lang="en-US" altLang="zh-TW" dirty="0" err="1">
                <a:solidFill>
                  <a:srgbClr val="000000"/>
                </a:solidFill>
                <a:latin typeface="Roboto Mono"/>
              </a:rPr>
              <a:t>urineoutput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total</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physionet-data.mimiciv_derived.urine_output</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urine</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urine</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physionet-data.mimiciv_derived.icustay_detail</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icu</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icu</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urine</a:t>
            </a:r>
            <a:r>
              <a:rPr lang="en-US" altLang="zh-TW" dirty="0" err="1">
                <a:solidFill>
                  <a:srgbClr val="3A474E"/>
                </a:solidFill>
                <a:latin typeface="Roboto Mono"/>
              </a:rPr>
              <a:t>.</a:t>
            </a:r>
            <a:r>
              <a:rPr lang="en-US" altLang="zh-TW" dirty="0" err="1">
                <a:solidFill>
                  <a:srgbClr val="000000"/>
                </a:solidFill>
                <a:latin typeface="Roboto Mono"/>
              </a:rPr>
              <a:t>urineoutput</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AND</a:t>
            </a:r>
            <a:r>
              <a:rPr lang="en-US" altLang="zh-TW" dirty="0">
                <a:solidFill>
                  <a:srgbClr val="3A474E"/>
                </a:solidFill>
                <a:latin typeface="Roboto Mono"/>
              </a:rPr>
              <a:t> </a:t>
            </a:r>
            <a:r>
              <a:rPr lang="en-US" altLang="zh-TW" dirty="0" err="1">
                <a:solidFill>
                  <a:srgbClr val="3367D6"/>
                </a:solidFill>
                <a:latin typeface="Roboto Mono"/>
              </a:rPr>
              <a:t>date_diff</a:t>
            </a:r>
            <a:r>
              <a:rPr lang="en-US" altLang="zh-TW" dirty="0">
                <a:solidFill>
                  <a:srgbClr val="37474F"/>
                </a:solidFill>
                <a:latin typeface="Roboto Mono"/>
              </a:rPr>
              <a:t>(</a:t>
            </a:r>
            <a:r>
              <a:rPr lang="en-US" altLang="zh-TW" dirty="0" err="1">
                <a:solidFill>
                  <a:srgbClr val="000000"/>
                </a:solidFill>
                <a:latin typeface="Roboto Mono"/>
              </a:rPr>
              <a:t>urine</a:t>
            </a:r>
            <a:r>
              <a:rPr lang="en-US" altLang="zh-TW" dirty="0" err="1">
                <a:solidFill>
                  <a:srgbClr val="3A474E"/>
                </a:solidFill>
                <a:latin typeface="Roboto Mono"/>
              </a:rPr>
              <a:t>.</a:t>
            </a:r>
            <a:r>
              <a:rPr lang="en-US" altLang="zh-TW" dirty="0" err="1">
                <a:solidFill>
                  <a:srgbClr val="000000"/>
                </a:solidFill>
                <a:latin typeface="Roboto Mono"/>
              </a:rPr>
              <a:t>charttime</a:t>
            </a:r>
            <a:r>
              <a:rPr lang="en-US" altLang="zh-TW" dirty="0">
                <a:solidFill>
                  <a:srgbClr val="3A474E"/>
                </a:solidFill>
                <a:latin typeface="Roboto Mono"/>
              </a:rPr>
              <a:t>, </a:t>
            </a:r>
            <a:r>
              <a:rPr lang="en-US" altLang="zh-TW" dirty="0" err="1">
                <a:solidFill>
                  <a:srgbClr val="000000"/>
                </a:solidFill>
                <a:latin typeface="Roboto Mono"/>
              </a:rPr>
              <a:t>icu</a:t>
            </a:r>
            <a:r>
              <a:rPr lang="en-US" altLang="zh-TW" dirty="0" err="1">
                <a:solidFill>
                  <a:srgbClr val="3A474E"/>
                </a:solidFill>
                <a:latin typeface="Roboto Mono"/>
              </a:rPr>
              <a:t>.</a:t>
            </a:r>
            <a:r>
              <a:rPr lang="en-US" altLang="zh-TW" dirty="0" err="1">
                <a:solidFill>
                  <a:srgbClr val="000000"/>
                </a:solidFill>
                <a:latin typeface="Roboto Mono"/>
              </a:rPr>
              <a:t>icu_intime</a:t>
            </a:r>
            <a:r>
              <a:rPr lang="en-US" altLang="zh-TW" dirty="0">
                <a:solidFill>
                  <a:srgbClr val="3A474E"/>
                </a:solidFill>
                <a:latin typeface="Roboto Mono"/>
              </a:rPr>
              <a:t>, </a:t>
            </a:r>
            <a:r>
              <a:rPr lang="en-US" altLang="zh-TW" dirty="0">
                <a:solidFill>
                  <a:srgbClr val="000000"/>
                </a:solidFill>
                <a:latin typeface="Roboto Mono"/>
              </a:rPr>
              <a:t>hour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7474F"/>
                </a:solidFill>
                <a:latin typeface="Roboto Mono"/>
              </a:rPr>
              <a:t>&lt;=</a:t>
            </a:r>
            <a:r>
              <a:rPr lang="en-US" altLang="zh-TW" dirty="0">
                <a:solidFill>
                  <a:srgbClr val="3A474E"/>
                </a:solidFill>
                <a:latin typeface="Roboto Mono"/>
              </a:rPr>
              <a:t> </a:t>
            </a:r>
            <a:r>
              <a:rPr lang="en-US" altLang="zh-TW" dirty="0">
                <a:solidFill>
                  <a:srgbClr val="F4511E"/>
                </a:solidFill>
                <a:latin typeface="Roboto Mono"/>
              </a:rPr>
              <a:t>24</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urineoutput</a:t>
            </a:r>
            <a:r>
              <a:rPr lang="en-US" altLang="zh-TW" dirty="0" err="1">
                <a:solidFill>
                  <a:srgbClr val="3A474E"/>
                </a:solidFill>
                <a:latin typeface="Roboto Mono"/>
              </a:rPr>
              <a:t>.</a:t>
            </a:r>
            <a:r>
              <a:rPr lang="en-US" altLang="zh-TW" dirty="0" err="1">
                <a:solidFill>
                  <a:srgbClr val="000000"/>
                </a:solidFill>
                <a:latin typeface="Roboto Mono"/>
              </a:rPr>
              <a:t>total</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err="1">
                <a:solidFill>
                  <a:srgbClr val="000000"/>
                </a:solidFill>
                <a:latin typeface="Roboto Mono"/>
              </a:rPr>
              <a:t>urineoutput</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urineoutput</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urineoutput</a:t>
            </a:r>
            <a:r>
              <a:rPr lang="en-US" altLang="zh-TW" dirty="0" err="1">
                <a:solidFill>
                  <a:srgbClr val="3A474E"/>
                </a:solidFill>
                <a:latin typeface="Roboto Mono"/>
              </a:rPr>
              <a:t>.</a:t>
            </a:r>
            <a:r>
              <a:rPr lang="en-US" altLang="zh-TW" dirty="0" err="1">
                <a:solidFill>
                  <a:srgbClr val="000000"/>
                </a:solidFill>
                <a:latin typeface="Roboto Mono"/>
              </a:rPr>
              <a:t>total</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dirty="0">
              <a:solidFill>
                <a:srgbClr val="000000"/>
              </a:solidFill>
              <a:latin typeface="Roboto Mono"/>
            </a:endParaRPr>
          </a:p>
          <a:p>
            <a:endParaRPr lang="en-US" altLang="zh-TW" dirty="0">
              <a:solidFill>
                <a:srgbClr val="000000"/>
              </a:solidFill>
              <a:latin typeface="Roboto Mono"/>
            </a:endParaRPr>
          </a:p>
          <a:p>
            <a:r>
              <a:rPr lang="en-US" altLang="zh-TW" dirty="0">
                <a:solidFill>
                  <a:srgbClr val="D81B60"/>
                </a:solidFill>
                <a:latin typeface="Roboto Mono"/>
              </a:rPr>
              <a:t>-- SELECT COUNT(</a:t>
            </a:r>
            <a:r>
              <a:rPr lang="en-US" altLang="zh-TW" dirty="0" err="1">
                <a:solidFill>
                  <a:srgbClr val="D81B60"/>
                </a:solidFill>
                <a:latin typeface="Roboto Mono"/>
              </a:rPr>
              <a:t>patient.subject_id</a:t>
            </a:r>
            <a:r>
              <a:rPr lang="en-US" altLang="zh-TW" dirty="0">
                <a:solidFill>
                  <a:srgbClr val="D81B60"/>
                </a:solidFill>
                <a:latin typeface="Roboto Mono"/>
              </a:rPr>
              <a:t>) FROM `ds-for-digital-health.hw2_cohort.cohort` AS patient</a:t>
            </a:r>
            <a:endParaRPr lang="en-US" altLang="zh-TW" dirty="0">
              <a:solidFill>
                <a:srgbClr val="3A474E"/>
              </a:solidFill>
              <a:latin typeface="Roboto Mono"/>
            </a:endParaRPr>
          </a:p>
          <a:p>
            <a:r>
              <a:rPr lang="en-US" altLang="zh-TW" dirty="0">
                <a:solidFill>
                  <a:srgbClr val="D81B60"/>
                </a:solidFill>
                <a:latin typeface="Roboto Mono"/>
              </a:rPr>
              <a:t>-- LEFT JOIN </a:t>
            </a:r>
            <a:r>
              <a:rPr lang="en-US" altLang="zh-TW" dirty="0" err="1">
                <a:solidFill>
                  <a:srgbClr val="D81B60"/>
                </a:solidFill>
                <a:latin typeface="Roboto Mono"/>
              </a:rPr>
              <a:t>urineoutput</a:t>
            </a:r>
            <a:r>
              <a:rPr lang="en-US" altLang="zh-TW" dirty="0">
                <a:solidFill>
                  <a:srgbClr val="D81B60"/>
                </a:solidFill>
                <a:latin typeface="Roboto Mono"/>
              </a:rPr>
              <a:t> ON </a:t>
            </a:r>
            <a:r>
              <a:rPr lang="en-US" altLang="zh-TW" dirty="0" err="1">
                <a:solidFill>
                  <a:srgbClr val="D81B60"/>
                </a:solidFill>
                <a:latin typeface="Roboto Mono"/>
              </a:rPr>
              <a:t>urineoutput.subject_id</a:t>
            </a:r>
            <a:r>
              <a:rPr lang="en-US" altLang="zh-TW" dirty="0">
                <a:solidFill>
                  <a:srgbClr val="D81B60"/>
                </a:solidFill>
                <a:latin typeface="Roboto Mono"/>
              </a:rPr>
              <a:t> =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urineoutput.total</a:t>
            </a:r>
            <a:r>
              <a:rPr lang="en-US" altLang="zh-TW" dirty="0">
                <a:solidFill>
                  <a:srgbClr val="D81B60"/>
                </a:solidFill>
                <a:latin typeface="Roboto Mono"/>
              </a:rPr>
              <a:t> IS NOT NULL</a:t>
            </a:r>
            <a:endParaRPr lang="en-US" altLang="zh-TW" dirty="0">
              <a:solidFill>
                <a:srgbClr val="3A474E"/>
              </a:solidFill>
              <a:latin typeface="Roboto Mono"/>
            </a:endParaRPr>
          </a:p>
        </p:txBody>
      </p:sp>
    </p:spTree>
    <p:extLst>
      <p:ext uri="{BB962C8B-B14F-4D97-AF65-F5344CB8AC3E}">
        <p14:creationId xmlns:p14="http://schemas.microsoft.com/office/powerpoint/2010/main" val="285841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EBA61-5964-445E-81F3-4B4F31A9613F}"/>
              </a:ext>
            </a:extLst>
          </p:cNvPr>
          <p:cNvSpPr>
            <a:spLocks noGrp="1"/>
          </p:cNvSpPr>
          <p:nvPr>
            <p:ph type="title"/>
          </p:nvPr>
        </p:nvSpPr>
        <p:spPr/>
        <p:txBody>
          <a:bodyPr/>
          <a:lstStyle/>
          <a:p>
            <a:r>
              <a:rPr lang="en-US" altLang="zh-TW" dirty="0"/>
              <a:t>Vasopressin</a:t>
            </a:r>
            <a:endParaRPr lang="zh-TW" altLang="en-US" dirty="0"/>
          </a:p>
        </p:txBody>
      </p:sp>
      <p:sp>
        <p:nvSpPr>
          <p:cNvPr id="4" name="矩形 3">
            <a:extLst>
              <a:ext uri="{FF2B5EF4-FFF2-40B4-BE49-F238E27FC236}">
                <a16:creationId xmlns:a16="http://schemas.microsoft.com/office/drawing/2014/main" id="{E4466161-4C2C-4F38-9499-9275F27E143D}"/>
              </a:ext>
            </a:extLst>
          </p:cNvPr>
          <p:cNvSpPr/>
          <p:nvPr/>
        </p:nvSpPr>
        <p:spPr>
          <a:xfrm>
            <a:off x="676656" y="2011680"/>
            <a:ext cx="10772775" cy="3693319"/>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a:solidFill>
                  <a:srgbClr val="000000"/>
                </a:solidFill>
                <a:latin typeface="Roboto Mono"/>
              </a:rPr>
              <a:t>vasopressin</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COUNT</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vaso_amount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cnt_vaso</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physionet-data.mimiciv_derived.vasopressin</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v</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D81B60"/>
                </a:solidFill>
                <a:latin typeface="Roboto Mono"/>
              </a:rPr>
              <a:t>-- ORDER BY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COUNT</a:t>
            </a:r>
            <a:r>
              <a:rPr lang="en-US" altLang="zh-TW" dirty="0">
                <a:solidFill>
                  <a:srgbClr val="37474F"/>
                </a:solidFill>
                <a:latin typeface="Roboto Mono"/>
              </a:rPr>
              <a:t>(</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00000"/>
                </a:solidFill>
                <a:latin typeface="Roboto Mono"/>
              </a:rPr>
              <a:t>vasopressin</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vasopressin</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vasopressin</a:t>
            </a:r>
            <a:r>
              <a:rPr lang="en-US" altLang="zh-TW" dirty="0" err="1">
                <a:solidFill>
                  <a:srgbClr val="3A474E"/>
                </a:solidFill>
                <a:latin typeface="Roboto Mono"/>
              </a:rPr>
              <a:t>.</a:t>
            </a:r>
            <a:r>
              <a:rPr lang="en-US" altLang="zh-TW" dirty="0" err="1">
                <a:solidFill>
                  <a:srgbClr val="800000"/>
                </a:solidFill>
                <a:latin typeface="Roboto Mono"/>
              </a:rPr>
              <a:t>cnt_vaso</a:t>
            </a:r>
            <a:r>
              <a:rPr lang="en-US" altLang="zh-TW" dirty="0">
                <a:solidFill>
                  <a:srgbClr val="3A474E"/>
                </a:solidFill>
                <a:latin typeface="Roboto Mono"/>
              </a:rPr>
              <a:t> </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F4511E"/>
                </a:solidFill>
                <a:latin typeface="Roboto Mono"/>
              </a:rPr>
              <a:t>0</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b="0" dirty="0">
              <a:solidFill>
                <a:srgbClr val="3A474E"/>
              </a:solidFill>
              <a:effectLst/>
              <a:latin typeface="Roboto Mono"/>
            </a:endParaRPr>
          </a:p>
        </p:txBody>
      </p:sp>
      <p:sp>
        <p:nvSpPr>
          <p:cNvPr id="5" name="矩形 4">
            <a:extLst>
              <a:ext uri="{FF2B5EF4-FFF2-40B4-BE49-F238E27FC236}">
                <a16:creationId xmlns:a16="http://schemas.microsoft.com/office/drawing/2014/main" id="{8FE96D0F-5CC8-4255-A610-49D01C5ED0C8}"/>
              </a:ext>
            </a:extLst>
          </p:cNvPr>
          <p:cNvSpPr/>
          <p:nvPr/>
        </p:nvSpPr>
        <p:spPr>
          <a:xfrm>
            <a:off x="657224" y="7097099"/>
            <a:ext cx="10772775" cy="1200329"/>
          </a:xfrm>
          <a:prstGeom prst="rect">
            <a:avLst/>
          </a:prstGeom>
        </p:spPr>
        <p:txBody>
          <a:bodyPr wrap="square">
            <a:spAutoFit/>
          </a:bodyPr>
          <a:lstStyle/>
          <a:p>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count</a:t>
            </a:r>
            <a:r>
              <a:rPr lang="en-US" altLang="zh-TW" dirty="0">
                <a:solidFill>
                  <a:srgbClr val="37474F"/>
                </a:solidFill>
                <a:latin typeface="Roboto Mono"/>
              </a:rPr>
              <a:t>(</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stay_id</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physionet-data.mimiciv_derived.vasopressin</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v</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v.stay_id</a:t>
            </a:r>
            <a:r>
              <a:rPr lang="en-US" altLang="zh-TW" dirty="0">
                <a:solidFill>
                  <a:srgbClr val="D81B60"/>
                </a:solidFill>
                <a:latin typeface="Roboto Mono"/>
              </a:rPr>
              <a:t> is  null</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133169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6B451B-7EB7-4333-9338-524130A298E2}"/>
              </a:ext>
            </a:extLst>
          </p:cNvPr>
          <p:cNvSpPr>
            <a:spLocks noGrp="1"/>
          </p:cNvSpPr>
          <p:nvPr>
            <p:ph type="title"/>
          </p:nvPr>
        </p:nvSpPr>
        <p:spPr/>
        <p:txBody>
          <a:bodyPr/>
          <a:lstStyle/>
          <a:p>
            <a:r>
              <a:rPr lang="en-US" altLang="zh-TW" dirty="0"/>
              <a:t>gender</a:t>
            </a:r>
            <a:endParaRPr lang="zh-TW" altLang="en-US" dirty="0"/>
          </a:p>
        </p:txBody>
      </p:sp>
      <p:sp>
        <p:nvSpPr>
          <p:cNvPr id="5" name="矩形 4">
            <a:extLst>
              <a:ext uri="{FF2B5EF4-FFF2-40B4-BE49-F238E27FC236}">
                <a16:creationId xmlns:a16="http://schemas.microsoft.com/office/drawing/2014/main" id="{51C56875-CC79-48D9-86CF-05AC71B45195}"/>
              </a:ext>
            </a:extLst>
          </p:cNvPr>
          <p:cNvSpPr/>
          <p:nvPr/>
        </p:nvSpPr>
        <p:spPr>
          <a:xfrm>
            <a:off x="676656" y="2011680"/>
            <a:ext cx="10753726" cy="1477328"/>
          </a:xfrm>
          <a:prstGeom prst="rect">
            <a:avLst/>
          </a:prstGeom>
        </p:spPr>
        <p:txBody>
          <a:bodyPr wrap="square">
            <a:spAutoFit/>
          </a:bodyPr>
          <a:lstStyle/>
          <a:p>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err="1">
                <a:solidFill>
                  <a:srgbClr val="000000"/>
                </a:solidFill>
                <a:latin typeface="Roboto Mono"/>
              </a:rPr>
              <a:t>detail</a:t>
            </a:r>
            <a:r>
              <a:rPr lang="en-US" altLang="zh-TW" dirty="0" err="1">
                <a:solidFill>
                  <a:srgbClr val="3A474E"/>
                </a:solidFill>
                <a:latin typeface="Roboto Mono"/>
              </a:rPr>
              <a:t>.</a:t>
            </a:r>
            <a:r>
              <a:rPr lang="en-US" altLang="zh-TW" dirty="0" err="1">
                <a:solidFill>
                  <a:srgbClr val="000000"/>
                </a:solidFill>
                <a:latin typeface="Roboto Mono"/>
              </a:rPr>
              <a:t>gender</a:t>
            </a:r>
            <a:r>
              <a:rPr lang="en-US" altLang="zh-TW" dirty="0">
                <a:solidFill>
                  <a:srgbClr val="3A474E"/>
                </a:solidFill>
                <a:latin typeface="Roboto Mono"/>
              </a:rPr>
              <a:t>, </a:t>
            </a:r>
            <a:r>
              <a:rPr lang="en-US" altLang="zh-TW" dirty="0">
                <a:solidFill>
                  <a:srgbClr val="3367D6"/>
                </a:solidFill>
                <a:latin typeface="Roboto Mono"/>
              </a:rPr>
              <a:t>COUNT</a:t>
            </a:r>
            <a:r>
              <a:rPr lang="en-US" altLang="zh-TW" dirty="0">
                <a:solidFill>
                  <a:srgbClr val="37474F"/>
                </a:solidFill>
                <a:latin typeface="Roboto Mono"/>
              </a:rPr>
              <a:t>(</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INNER</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physionet-data.mimiciv_derived.icustay_detail</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detail</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detail</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err="1">
                <a:solidFill>
                  <a:srgbClr val="000000"/>
                </a:solidFill>
                <a:latin typeface="Roboto Mono"/>
              </a:rPr>
              <a:t>detail</a:t>
            </a:r>
            <a:r>
              <a:rPr lang="en-US" altLang="zh-TW" dirty="0" err="1">
                <a:solidFill>
                  <a:srgbClr val="3A474E"/>
                </a:solidFill>
                <a:latin typeface="Roboto Mono"/>
              </a:rPr>
              <a:t>.</a:t>
            </a:r>
            <a:r>
              <a:rPr lang="en-US" altLang="zh-TW" dirty="0" err="1">
                <a:solidFill>
                  <a:srgbClr val="000000"/>
                </a:solidFill>
                <a:latin typeface="Roboto Mono"/>
              </a:rPr>
              <a:t>gender</a:t>
            </a: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235732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DAF5-6651-42AA-9938-ED5B71D9BDA6}"/>
              </a:ext>
            </a:extLst>
          </p:cNvPr>
          <p:cNvSpPr>
            <a:spLocks noGrp="1"/>
          </p:cNvSpPr>
          <p:nvPr>
            <p:ph type="title"/>
          </p:nvPr>
        </p:nvSpPr>
        <p:spPr>
          <a:xfrm>
            <a:off x="657224" y="499533"/>
            <a:ext cx="10772775" cy="1658198"/>
          </a:xfrm>
        </p:spPr>
        <p:txBody>
          <a:bodyPr/>
          <a:lstStyle/>
          <a:p>
            <a:r>
              <a:rPr lang="en-US" altLang="zh-TW" dirty="0"/>
              <a:t>hemoglobin</a:t>
            </a:r>
            <a:endParaRPr lang="zh-TW" altLang="en-US" dirty="0"/>
          </a:p>
        </p:txBody>
      </p:sp>
      <p:sp>
        <p:nvSpPr>
          <p:cNvPr id="4" name="矩形 3">
            <a:extLst>
              <a:ext uri="{FF2B5EF4-FFF2-40B4-BE49-F238E27FC236}">
                <a16:creationId xmlns:a16="http://schemas.microsoft.com/office/drawing/2014/main" id="{A85DEA1B-DD38-42C5-8C6A-8DB3140F4670}"/>
              </a:ext>
            </a:extLst>
          </p:cNvPr>
          <p:cNvSpPr/>
          <p:nvPr/>
        </p:nvSpPr>
        <p:spPr>
          <a:xfrm>
            <a:off x="676274" y="2011680"/>
            <a:ext cx="10753725" cy="5355312"/>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a:solidFill>
                  <a:srgbClr val="000000"/>
                </a:solidFill>
                <a:latin typeface="Roboto Mono"/>
              </a:rPr>
              <a:t>hemoglobin</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err="1">
                <a:solidFill>
                  <a:srgbClr val="000000"/>
                </a:solidFill>
                <a:latin typeface="Roboto Mono"/>
              </a:rPr>
              <a:t>h</a:t>
            </a:r>
            <a:r>
              <a:rPr lang="en-US" altLang="zh-TW" dirty="0" err="1">
                <a:solidFill>
                  <a:srgbClr val="3A474E"/>
                </a:solidFill>
                <a:latin typeface="Roboto Mono"/>
              </a:rPr>
              <a:t>.</a:t>
            </a:r>
            <a:r>
              <a:rPr lang="en-US" altLang="zh-TW" dirty="0" err="1">
                <a:solidFill>
                  <a:srgbClr val="000000"/>
                </a:solidFill>
                <a:latin typeface="Roboto Mono"/>
              </a:rPr>
              <a:t>hemoglobin</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max_h</a:t>
            </a:r>
            <a:r>
              <a:rPr lang="en-US" altLang="zh-TW" dirty="0">
                <a:solidFill>
                  <a:srgbClr val="3A474E"/>
                </a:solidFill>
                <a:latin typeface="Roboto Mono"/>
              </a:rPr>
              <a:t>, </a:t>
            </a:r>
            <a:r>
              <a:rPr lang="en-US" altLang="zh-TW" dirty="0">
                <a:solidFill>
                  <a:srgbClr val="3367D6"/>
                </a:solidFill>
                <a:latin typeface="Roboto Mono"/>
              </a:rPr>
              <a:t>MIN</a:t>
            </a:r>
            <a:r>
              <a:rPr lang="en-US" altLang="zh-TW" dirty="0">
                <a:solidFill>
                  <a:srgbClr val="37474F"/>
                </a:solidFill>
                <a:latin typeface="Roboto Mono"/>
              </a:rPr>
              <a:t>(</a:t>
            </a:r>
            <a:r>
              <a:rPr lang="en-US" altLang="zh-TW" dirty="0" err="1">
                <a:solidFill>
                  <a:srgbClr val="000000"/>
                </a:solidFill>
                <a:latin typeface="Roboto Mono"/>
              </a:rPr>
              <a:t>h</a:t>
            </a:r>
            <a:r>
              <a:rPr lang="en-US" altLang="zh-TW" dirty="0" err="1">
                <a:solidFill>
                  <a:srgbClr val="3A474E"/>
                </a:solidFill>
                <a:latin typeface="Roboto Mono"/>
              </a:rPr>
              <a:t>.</a:t>
            </a:r>
            <a:r>
              <a:rPr lang="en-US" altLang="zh-TW" dirty="0" err="1">
                <a:solidFill>
                  <a:srgbClr val="000000"/>
                </a:solidFill>
                <a:latin typeface="Roboto Mono"/>
              </a:rPr>
              <a:t>hemoglobin</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min_h</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physionet-data.mimiciv_derived.complete_blood_count</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h</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hadm_id</a:t>
            </a:r>
            <a:r>
              <a:rPr lang="en-US" altLang="zh-TW" dirty="0">
                <a:solidFill>
                  <a:srgbClr val="3A474E"/>
                </a:solidFill>
                <a:latin typeface="Roboto Mono"/>
              </a:rPr>
              <a:t> = </a:t>
            </a:r>
            <a:r>
              <a:rPr lang="en-US" altLang="zh-TW" dirty="0" err="1">
                <a:solidFill>
                  <a:srgbClr val="000000"/>
                </a:solidFill>
                <a:latin typeface="Roboto Mono"/>
              </a:rPr>
              <a:t>h</a:t>
            </a:r>
            <a:r>
              <a:rPr lang="en-US" altLang="zh-TW" dirty="0" err="1">
                <a:solidFill>
                  <a:srgbClr val="3A474E"/>
                </a:solidFill>
                <a:latin typeface="Roboto Mono"/>
              </a:rPr>
              <a:t>.</a:t>
            </a:r>
            <a:r>
              <a:rPr lang="en-US" altLang="zh-TW" dirty="0" err="1">
                <a:solidFill>
                  <a:srgbClr val="000000"/>
                </a:solidFill>
                <a:latin typeface="Roboto Mono"/>
              </a:rPr>
              <a:t>hadm_id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h</a:t>
            </a:r>
            <a:r>
              <a:rPr lang="en-US" altLang="zh-TW" dirty="0" err="1">
                <a:solidFill>
                  <a:srgbClr val="3A474E"/>
                </a:solidFill>
                <a:latin typeface="Roboto Mono"/>
              </a:rPr>
              <a:t>.</a:t>
            </a:r>
            <a:r>
              <a:rPr lang="en-US" altLang="zh-TW" dirty="0" err="1">
                <a:solidFill>
                  <a:srgbClr val="000000"/>
                </a:solidFill>
                <a:latin typeface="Roboto Mono"/>
              </a:rPr>
              <a:t>hemoglobin</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D81B60"/>
                </a:solidFill>
                <a:latin typeface="Roboto Mono"/>
              </a:rPr>
              <a:t>-- ORDER BY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D81B60"/>
                </a:solidFill>
                <a:latin typeface="Roboto Mono"/>
              </a:rPr>
              <a:t>-- SELECT COUNT(</a:t>
            </a:r>
            <a:r>
              <a:rPr lang="en-US" altLang="zh-TW" dirty="0" err="1">
                <a:solidFill>
                  <a:srgbClr val="D81B60"/>
                </a:solidFill>
                <a:latin typeface="Roboto Mono"/>
              </a:rPr>
              <a:t>patient.subject_id</a:t>
            </a:r>
            <a:r>
              <a:rPr lang="en-US" altLang="zh-TW" dirty="0">
                <a:solidFill>
                  <a:srgbClr val="D81B60"/>
                </a:solidFill>
                <a:latin typeface="Roboto Mono"/>
              </a:rPr>
              <a:t>) FROM `ds-for-digital-health.hw2_cohort.cohort` AS patient</a:t>
            </a:r>
            <a:endParaRPr lang="en-US" altLang="zh-TW" dirty="0">
              <a:solidFill>
                <a:srgbClr val="3A474E"/>
              </a:solidFill>
              <a:latin typeface="Roboto Mono"/>
            </a:endParaRPr>
          </a:p>
          <a:p>
            <a:r>
              <a:rPr lang="en-US" altLang="zh-TW" dirty="0">
                <a:solidFill>
                  <a:srgbClr val="D81B60"/>
                </a:solidFill>
                <a:latin typeface="Roboto Mono"/>
              </a:rPr>
              <a:t>-- LEFT JOIN hemoglobin ON </a:t>
            </a:r>
            <a:r>
              <a:rPr lang="en-US" altLang="zh-TW" dirty="0" err="1">
                <a:solidFill>
                  <a:srgbClr val="D81B60"/>
                </a:solidFill>
                <a:latin typeface="Roboto Mono"/>
              </a:rPr>
              <a:t>hemoglobin.subject_id</a:t>
            </a:r>
            <a:r>
              <a:rPr lang="en-US" altLang="zh-TW" dirty="0">
                <a:solidFill>
                  <a:srgbClr val="D81B60"/>
                </a:solidFill>
                <a:latin typeface="Roboto Mono"/>
              </a:rPr>
              <a:t> =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hemoglobin.max_h</a:t>
            </a:r>
            <a:r>
              <a:rPr lang="en-US" altLang="zh-TW" dirty="0">
                <a:solidFill>
                  <a:srgbClr val="D81B60"/>
                </a:solidFill>
                <a:latin typeface="Roboto Mono"/>
              </a:rPr>
              <a:t> IS NULL</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hemoglobin</a:t>
            </a:r>
            <a:r>
              <a:rPr lang="en-US" altLang="zh-TW" dirty="0" err="1">
                <a:solidFill>
                  <a:srgbClr val="3A474E"/>
                </a:solidFill>
                <a:latin typeface="Roboto Mono"/>
              </a:rPr>
              <a:t>.</a:t>
            </a:r>
            <a:r>
              <a:rPr lang="en-US" altLang="zh-TW" dirty="0" err="1">
                <a:solidFill>
                  <a:srgbClr val="000000"/>
                </a:solidFill>
                <a:latin typeface="Roboto Mono"/>
              </a:rPr>
              <a:t>max_h</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hemoglobin</a:t>
            </a:r>
            <a:r>
              <a:rPr lang="en-US" altLang="zh-TW" dirty="0" err="1">
                <a:solidFill>
                  <a:srgbClr val="3A474E"/>
                </a:solidFill>
                <a:latin typeface="Roboto Mono"/>
              </a:rPr>
              <a:t>.</a:t>
            </a:r>
            <a:r>
              <a:rPr lang="en-US" altLang="zh-TW" dirty="0" err="1">
                <a:solidFill>
                  <a:srgbClr val="000000"/>
                </a:solidFill>
                <a:latin typeface="Roboto Mono"/>
              </a:rPr>
              <a:t>min_h</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00000"/>
                </a:solidFill>
                <a:latin typeface="Roboto Mono"/>
              </a:rPr>
              <a:t>hemoglobin</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hemoglobin</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hemoglobin</a:t>
            </a:r>
            <a:r>
              <a:rPr lang="en-US" altLang="zh-TW" dirty="0" err="1">
                <a:solidFill>
                  <a:srgbClr val="3A474E"/>
                </a:solidFill>
                <a:latin typeface="Roboto Mono"/>
              </a:rPr>
              <a:t>.</a:t>
            </a:r>
            <a:r>
              <a:rPr lang="en-US" altLang="zh-TW" dirty="0" err="1">
                <a:solidFill>
                  <a:srgbClr val="000000"/>
                </a:solidFill>
                <a:latin typeface="Roboto Mono"/>
              </a:rPr>
              <a:t>max_h</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371044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E93C94-EB9F-4BFF-B603-5068F097A107}"/>
              </a:ext>
            </a:extLst>
          </p:cNvPr>
          <p:cNvSpPr>
            <a:spLocks noGrp="1"/>
          </p:cNvSpPr>
          <p:nvPr>
            <p:ph type="title"/>
          </p:nvPr>
        </p:nvSpPr>
        <p:spPr/>
        <p:txBody>
          <a:bodyPr/>
          <a:lstStyle/>
          <a:p>
            <a:r>
              <a:rPr lang="en-US" altLang="zh-TW" dirty="0"/>
              <a:t>resp rate</a:t>
            </a:r>
            <a:endParaRPr lang="zh-TW" altLang="en-US" dirty="0"/>
          </a:p>
        </p:txBody>
      </p:sp>
      <p:sp>
        <p:nvSpPr>
          <p:cNvPr id="4" name="矩形 3">
            <a:extLst>
              <a:ext uri="{FF2B5EF4-FFF2-40B4-BE49-F238E27FC236}">
                <a16:creationId xmlns:a16="http://schemas.microsoft.com/office/drawing/2014/main" id="{54AA9492-929A-4A6B-B655-F79930B31803}"/>
              </a:ext>
            </a:extLst>
          </p:cNvPr>
          <p:cNvSpPr/>
          <p:nvPr/>
        </p:nvSpPr>
        <p:spPr>
          <a:xfrm>
            <a:off x="676656" y="2011680"/>
            <a:ext cx="10772775" cy="5632311"/>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resp_rate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avg_resp</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heart_rate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avg_heart</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max_g</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avg_g</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physionet-data.mimiciv_derived.vitalsign</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v</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D81B60"/>
                </a:solidFill>
                <a:latin typeface="Roboto Mono"/>
              </a:rPr>
              <a:t>-- ORDER BY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D81B60"/>
                </a:solidFill>
                <a:latin typeface="Roboto Mono"/>
              </a:rPr>
              <a:t>-- SELECT COUNT(</a:t>
            </a:r>
            <a:r>
              <a:rPr lang="en-US" altLang="zh-TW" dirty="0" err="1">
                <a:solidFill>
                  <a:srgbClr val="D81B60"/>
                </a:solidFill>
                <a:latin typeface="Roboto Mono"/>
              </a:rPr>
              <a:t>patient.subject_id</a:t>
            </a:r>
            <a:r>
              <a:rPr lang="en-US" altLang="zh-TW" dirty="0">
                <a:solidFill>
                  <a:srgbClr val="D81B60"/>
                </a:solidFill>
                <a:latin typeface="Roboto Mono"/>
              </a:rPr>
              <a:t>) FROM `ds-for-digital-health.hw2_cohort.cohort` AS patient</a:t>
            </a:r>
            <a:endParaRPr lang="en-US" altLang="zh-TW" dirty="0">
              <a:solidFill>
                <a:srgbClr val="3A474E"/>
              </a:solidFill>
              <a:latin typeface="Roboto Mono"/>
            </a:endParaRPr>
          </a:p>
          <a:p>
            <a:r>
              <a:rPr lang="en-US" altLang="zh-TW" dirty="0">
                <a:solidFill>
                  <a:srgbClr val="D81B60"/>
                </a:solidFill>
                <a:latin typeface="Roboto Mono"/>
              </a:rPr>
              <a:t>-- LEFT JOIN </a:t>
            </a:r>
            <a:r>
              <a:rPr lang="en-US" altLang="zh-TW" dirty="0" err="1">
                <a:solidFill>
                  <a:srgbClr val="D81B60"/>
                </a:solidFill>
                <a:latin typeface="Roboto Mono"/>
              </a:rPr>
              <a:t>vitalsign</a:t>
            </a:r>
            <a:r>
              <a:rPr lang="en-US" altLang="zh-TW" dirty="0">
                <a:solidFill>
                  <a:srgbClr val="D81B60"/>
                </a:solidFill>
                <a:latin typeface="Roboto Mono"/>
              </a:rPr>
              <a:t> ON </a:t>
            </a:r>
            <a:r>
              <a:rPr lang="en-US" altLang="zh-TW" dirty="0" err="1">
                <a:solidFill>
                  <a:srgbClr val="D81B60"/>
                </a:solidFill>
                <a:latin typeface="Roboto Mono"/>
              </a:rPr>
              <a:t>vitalsign.subject_id</a:t>
            </a:r>
            <a:r>
              <a:rPr lang="en-US" altLang="zh-TW" dirty="0">
                <a:solidFill>
                  <a:srgbClr val="D81B60"/>
                </a:solidFill>
                <a:latin typeface="Roboto Mono"/>
              </a:rPr>
              <a:t> =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vitalsign.avg_g</a:t>
            </a:r>
            <a:r>
              <a:rPr lang="en-US" altLang="zh-TW" dirty="0">
                <a:solidFill>
                  <a:srgbClr val="D81B60"/>
                </a:solidFill>
                <a:latin typeface="Roboto Mono"/>
              </a:rPr>
              <a:t> IS NOT NULL</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avg_resp</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avg_resp</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dirty="0">
              <a:solidFill>
                <a:srgbClr val="3A474E"/>
              </a:solidFill>
              <a:latin typeface="Roboto Mono"/>
            </a:endParaRPr>
          </a:p>
          <a:p>
            <a:br>
              <a:rPr lang="en-US" altLang="zh-TW" dirty="0">
                <a:solidFill>
                  <a:srgbClr val="3A474E"/>
                </a:solidFill>
                <a:latin typeface="Roboto Mono"/>
              </a:rPr>
            </a:b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279584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BE404-EA17-4CD4-8BC9-BF0C518A4621}"/>
              </a:ext>
            </a:extLst>
          </p:cNvPr>
          <p:cNvSpPr>
            <a:spLocks noGrp="1"/>
          </p:cNvSpPr>
          <p:nvPr>
            <p:ph type="title"/>
          </p:nvPr>
        </p:nvSpPr>
        <p:spPr/>
        <p:txBody>
          <a:bodyPr/>
          <a:lstStyle/>
          <a:p>
            <a:r>
              <a:rPr lang="en-US" altLang="zh-TW" dirty="0"/>
              <a:t>glucose</a:t>
            </a:r>
            <a:endParaRPr lang="zh-TW" altLang="en-US" dirty="0"/>
          </a:p>
        </p:txBody>
      </p:sp>
      <p:sp>
        <p:nvSpPr>
          <p:cNvPr id="5" name="矩形 4">
            <a:extLst>
              <a:ext uri="{FF2B5EF4-FFF2-40B4-BE49-F238E27FC236}">
                <a16:creationId xmlns:a16="http://schemas.microsoft.com/office/drawing/2014/main" id="{4CEDE612-FE7F-4FF6-B641-39E3EC3BEDAE}"/>
              </a:ext>
            </a:extLst>
          </p:cNvPr>
          <p:cNvSpPr/>
          <p:nvPr/>
        </p:nvSpPr>
        <p:spPr>
          <a:xfrm>
            <a:off x="676275" y="2011363"/>
            <a:ext cx="10772774" cy="5078313"/>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resp_rate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avg_resp</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heart_rate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avg_heart</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max_g</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avg_g</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physionet-data.mimiciv_derived.vitalsign</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v</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D81B60"/>
                </a:solidFill>
                <a:latin typeface="Roboto Mono"/>
              </a:rPr>
              <a:t>-- ORDER BY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D81B60"/>
                </a:solidFill>
                <a:latin typeface="Roboto Mono"/>
              </a:rPr>
              <a:t>-- SELECT COUNT(</a:t>
            </a:r>
            <a:r>
              <a:rPr lang="en-US" altLang="zh-TW" dirty="0" err="1">
                <a:solidFill>
                  <a:srgbClr val="D81B60"/>
                </a:solidFill>
                <a:latin typeface="Roboto Mono"/>
              </a:rPr>
              <a:t>patient.subject_id</a:t>
            </a:r>
            <a:r>
              <a:rPr lang="en-US" altLang="zh-TW" dirty="0">
                <a:solidFill>
                  <a:srgbClr val="D81B60"/>
                </a:solidFill>
                <a:latin typeface="Roboto Mono"/>
              </a:rPr>
              <a:t>) FROM `ds-for-digital-health.hw2_cohort.cohort` AS patient</a:t>
            </a:r>
            <a:endParaRPr lang="en-US" altLang="zh-TW" dirty="0">
              <a:solidFill>
                <a:srgbClr val="3A474E"/>
              </a:solidFill>
              <a:latin typeface="Roboto Mono"/>
            </a:endParaRPr>
          </a:p>
          <a:p>
            <a:r>
              <a:rPr lang="en-US" altLang="zh-TW" dirty="0">
                <a:solidFill>
                  <a:srgbClr val="D81B60"/>
                </a:solidFill>
                <a:latin typeface="Roboto Mono"/>
              </a:rPr>
              <a:t>-- LEFT JOIN </a:t>
            </a:r>
            <a:r>
              <a:rPr lang="en-US" altLang="zh-TW" dirty="0" err="1">
                <a:solidFill>
                  <a:srgbClr val="D81B60"/>
                </a:solidFill>
                <a:latin typeface="Roboto Mono"/>
              </a:rPr>
              <a:t>vitalsign</a:t>
            </a:r>
            <a:r>
              <a:rPr lang="en-US" altLang="zh-TW" dirty="0">
                <a:solidFill>
                  <a:srgbClr val="D81B60"/>
                </a:solidFill>
                <a:latin typeface="Roboto Mono"/>
              </a:rPr>
              <a:t> ON </a:t>
            </a:r>
            <a:r>
              <a:rPr lang="en-US" altLang="zh-TW" dirty="0" err="1">
                <a:solidFill>
                  <a:srgbClr val="D81B60"/>
                </a:solidFill>
                <a:latin typeface="Roboto Mono"/>
              </a:rPr>
              <a:t>vitalsign.subject_id</a:t>
            </a:r>
            <a:r>
              <a:rPr lang="en-US" altLang="zh-TW" dirty="0">
                <a:solidFill>
                  <a:srgbClr val="D81B60"/>
                </a:solidFill>
                <a:latin typeface="Roboto Mono"/>
              </a:rPr>
              <a:t> =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vitalsign.avg_g</a:t>
            </a:r>
            <a:r>
              <a:rPr lang="en-US" altLang="zh-TW" dirty="0">
                <a:solidFill>
                  <a:srgbClr val="D81B60"/>
                </a:solidFill>
                <a:latin typeface="Roboto Mono"/>
              </a:rPr>
              <a:t> IS NOT NULL</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avg_g</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max_g</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avg_g</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b="0" dirty="0">
              <a:solidFill>
                <a:srgbClr val="3A474E"/>
              </a:solidFill>
              <a:effectLst/>
              <a:latin typeface="Roboto Mono"/>
            </a:endParaRPr>
          </a:p>
        </p:txBody>
      </p:sp>
      <p:sp>
        <p:nvSpPr>
          <p:cNvPr id="8" name="矩形 7">
            <a:extLst>
              <a:ext uri="{FF2B5EF4-FFF2-40B4-BE49-F238E27FC236}">
                <a16:creationId xmlns:a16="http://schemas.microsoft.com/office/drawing/2014/main" id="{CE712507-4323-45CE-9A82-35A9BEB0DB6D}"/>
              </a:ext>
            </a:extLst>
          </p:cNvPr>
          <p:cNvSpPr/>
          <p:nvPr/>
        </p:nvSpPr>
        <p:spPr>
          <a:xfrm>
            <a:off x="676276" y="8096489"/>
            <a:ext cx="10772773" cy="4247317"/>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a:solidFill>
                  <a:srgbClr val="000000"/>
                </a:solidFill>
                <a:latin typeface="Roboto Mono"/>
              </a:rPr>
              <a:t>glucose</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bg</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glucose_avg</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`physionet-data.mimiciv_derived.bg`</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bg</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bg</a:t>
            </a:r>
            <a:r>
              <a:rPr lang="en-US" altLang="zh-TW" dirty="0" err="1">
                <a:solidFill>
                  <a:srgbClr val="3A474E"/>
                </a:solidFill>
                <a:latin typeface="Roboto Mono"/>
              </a:rPr>
              <a:t>.</a:t>
            </a:r>
            <a:r>
              <a:rPr lang="en-US" altLang="zh-TW" dirty="0" err="1">
                <a:solidFill>
                  <a:srgbClr val="800000"/>
                </a:solidFill>
                <a:latin typeface="Roboto Mono"/>
              </a:rPr>
              <a:t>hadm_id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hadm_id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D81B60"/>
                </a:solidFill>
                <a:latin typeface="Roboto Mono"/>
              </a:rPr>
              <a:t>-- SELECT </a:t>
            </a:r>
            <a:r>
              <a:rPr lang="en-US" altLang="zh-TW" dirty="0" err="1">
                <a:solidFill>
                  <a:srgbClr val="D81B60"/>
                </a:solidFill>
                <a:latin typeface="Roboto Mono"/>
              </a:rPr>
              <a:t>patient.label</a:t>
            </a:r>
            <a:r>
              <a:rPr lang="en-US" altLang="zh-TW" dirty="0">
                <a:solidFill>
                  <a:srgbClr val="D81B60"/>
                </a:solidFill>
                <a:latin typeface="Roboto Mono"/>
              </a:rPr>
              <a:t>, AVG(</a:t>
            </a:r>
            <a:r>
              <a:rPr lang="en-US" altLang="zh-TW" dirty="0" err="1">
                <a:solidFill>
                  <a:srgbClr val="D81B60"/>
                </a:solidFill>
                <a:latin typeface="Roboto Mono"/>
              </a:rPr>
              <a:t>glucose.glucose_avg</a:t>
            </a:r>
            <a:r>
              <a:rPr lang="en-US" altLang="zh-TW" dirty="0">
                <a:solidFill>
                  <a:srgbClr val="D81B60"/>
                </a:solidFill>
                <a:latin typeface="Roboto Mono"/>
              </a:rPr>
              <a:t>) FROM glucose</a:t>
            </a:r>
            <a:endParaRPr lang="en-US" altLang="zh-TW" dirty="0">
              <a:solidFill>
                <a:srgbClr val="3A474E"/>
              </a:solidFill>
              <a:latin typeface="Roboto Mono"/>
            </a:endParaRPr>
          </a:p>
          <a:p>
            <a:r>
              <a:rPr lang="en-US" altLang="zh-TW" dirty="0">
                <a:solidFill>
                  <a:srgbClr val="D81B60"/>
                </a:solidFill>
                <a:latin typeface="Roboto Mono"/>
              </a:rPr>
              <a:t>-- JOIN `ds-for-digital-health.hw2_cohort.cohort` AS patient ON </a:t>
            </a:r>
            <a:r>
              <a:rPr lang="en-US" altLang="zh-TW" dirty="0" err="1">
                <a:solidFill>
                  <a:srgbClr val="D81B60"/>
                </a:solidFill>
                <a:latin typeface="Roboto Mono"/>
              </a:rPr>
              <a:t>patient.subject_id</a:t>
            </a:r>
            <a:r>
              <a:rPr lang="en-US" altLang="zh-TW" dirty="0">
                <a:solidFill>
                  <a:srgbClr val="D81B60"/>
                </a:solidFill>
                <a:latin typeface="Roboto Mono"/>
              </a:rPr>
              <a:t> = </a:t>
            </a:r>
            <a:r>
              <a:rPr lang="en-US" altLang="zh-TW" dirty="0" err="1">
                <a:solidFill>
                  <a:srgbClr val="D81B60"/>
                </a:solidFill>
                <a:latin typeface="Roboto Mono"/>
              </a:rPr>
              <a:t>glucose.subject_id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glucose.glucose_avg</a:t>
            </a:r>
            <a:r>
              <a:rPr lang="en-US" altLang="zh-TW" dirty="0">
                <a:solidFill>
                  <a:srgbClr val="D81B60"/>
                </a:solidFill>
                <a:latin typeface="Roboto Mono"/>
              </a:rPr>
              <a:t> is not null</a:t>
            </a:r>
            <a:endParaRPr lang="en-US" altLang="zh-TW" dirty="0">
              <a:solidFill>
                <a:srgbClr val="3A474E"/>
              </a:solidFill>
              <a:latin typeface="Roboto Mono"/>
            </a:endParaRPr>
          </a:p>
          <a:p>
            <a:r>
              <a:rPr lang="en-US" altLang="zh-TW" dirty="0">
                <a:solidFill>
                  <a:srgbClr val="D81B60"/>
                </a:solidFill>
                <a:latin typeface="Roboto Mono"/>
              </a:rPr>
              <a:t>-- GROUP BY </a:t>
            </a:r>
            <a:r>
              <a:rPr lang="en-US" altLang="zh-TW" dirty="0" err="1">
                <a:solidFill>
                  <a:srgbClr val="D81B60"/>
                </a:solidFill>
                <a:latin typeface="Roboto Mono"/>
              </a:rPr>
              <a:t>patient.label</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a:solidFill>
                  <a:srgbClr val="3367D6"/>
                </a:solidFill>
                <a:latin typeface="Roboto Mono"/>
              </a:rPr>
              <a:t>count</a:t>
            </a:r>
            <a:r>
              <a:rPr lang="en-US" altLang="zh-TW" dirty="0">
                <a:solidFill>
                  <a:srgbClr val="37474F"/>
                </a:solidFill>
                <a:latin typeface="Roboto Mono"/>
              </a:rPr>
              <a:t>(</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00000"/>
                </a:solidFill>
                <a:latin typeface="Roboto Mono"/>
              </a:rPr>
              <a:t>glucose</a:t>
            </a:r>
            <a:endParaRPr lang="en-US" altLang="zh-TW" dirty="0">
              <a:solidFill>
                <a:srgbClr val="3A474E"/>
              </a:solidFill>
              <a:latin typeface="Roboto Mono"/>
            </a:endParaRPr>
          </a:p>
          <a:p>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glucose</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glucose</a:t>
            </a:r>
            <a:r>
              <a:rPr lang="en-US" altLang="zh-TW" dirty="0" err="1">
                <a:solidFill>
                  <a:srgbClr val="3A474E"/>
                </a:solidFill>
                <a:latin typeface="Roboto Mono"/>
              </a:rPr>
              <a:t>.</a:t>
            </a:r>
            <a:r>
              <a:rPr lang="en-US" altLang="zh-TW" dirty="0" err="1">
                <a:solidFill>
                  <a:srgbClr val="000000"/>
                </a:solidFill>
                <a:latin typeface="Roboto Mono"/>
              </a:rPr>
              <a:t>glucose_avg</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null</a:t>
            </a:r>
            <a:endParaRPr lang="en-US" altLang="zh-TW" b="0" dirty="0">
              <a:solidFill>
                <a:srgbClr val="3A474E"/>
              </a:solidFill>
              <a:effectLst/>
              <a:latin typeface="Roboto Mono"/>
            </a:endParaRPr>
          </a:p>
        </p:txBody>
      </p:sp>
      <p:graphicFrame>
        <p:nvGraphicFramePr>
          <p:cNvPr id="9" name="表格 8">
            <a:extLst>
              <a:ext uri="{FF2B5EF4-FFF2-40B4-BE49-F238E27FC236}">
                <a16:creationId xmlns:a16="http://schemas.microsoft.com/office/drawing/2014/main" id="{8B4A5D6A-87B0-475B-9463-B73F1EFFBB48}"/>
              </a:ext>
            </a:extLst>
          </p:cNvPr>
          <p:cNvGraphicFramePr>
            <a:graphicFrameLocks noGrp="1"/>
          </p:cNvGraphicFramePr>
          <p:nvPr>
            <p:extLst>
              <p:ext uri="{D42A27DB-BD31-4B8C-83A1-F6EECF244321}">
                <p14:modId xmlns:p14="http://schemas.microsoft.com/office/powerpoint/2010/main" val="1953487371"/>
              </p:ext>
            </p:extLst>
          </p:nvPr>
        </p:nvGraphicFramePr>
        <p:xfrm>
          <a:off x="676275" y="7180434"/>
          <a:ext cx="7304925" cy="914400"/>
        </p:xfrm>
        <a:graphic>
          <a:graphicData uri="http://schemas.openxmlformats.org/drawingml/2006/table">
            <a:tbl>
              <a:tblPr bandRow="1">
                <a:tableStyleId>{5C22544A-7EE6-4342-B048-85BDC9FD1C3A}</a:tableStyleId>
              </a:tblPr>
              <a:tblGrid>
                <a:gridCol w="3585681">
                  <a:extLst>
                    <a:ext uri="{9D8B030D-6E8A-4147-A177-3AD203B41FA5}">
                      <a16:colId xmlns:a16="http://schemas.microsoft.com/office/drawing/2014/main" val="2485940598"/>
                    </a:ext>
                  </a:extLst>
                </a:gridCol>
                <a:gridCol w="1033668">
                  <a:extLst>
                    <a:ext uri="{9D8B030D-6E8A-4147-A177-3AD203B41FA5}">
                      <a16:colId xmlns:a16="http://schemas.microsoft.com/office/drawing/2014/main" val="194377814"/>
                    </a:ext>
                  </a:extLst>
                </a:gridCol>
                <a:gridCol w="895192">
                  <a:extLst>
                    <a:ext uri="{9D8B030D-6E8A-4147-A177-3AD203B41FA5}">
                      <a16:colId xmlns:a16="http://schemas.microsoft.com/office/drawing/2014/main" val="3889759998"/>
                    </a:ext>
                  </a:extLst>
                </a:gridCol>
                <a:gridCol w="895192">
                  <a:extLst>
                    <a:ext uri="{9D8B030D-6E8A-4147-A177-3AD203B41FA5}">
                      <a16:colId xmlns:a16="http://schemas.microsoft.com/office/drawing/2014/main" val="1008767672"/>
                    </a:ext>
                  </a:extLst>
                </a:gridCol>
                <a:gridCol w="895192">
                  <a:extLst>
                    <a:ext uri="{9D8B030D-6E8A-4147-A177-3AD203B41FA5}">
                      <a16:colId xmlns:a16="http://schemas.microsoft.com/office/drawing/2014/main" val="3940970131"/>
                    </a:ext>
                  </a:extLst>
                </a:gridCol>
              </a:tblGrid>
              <a:tr h="370840">
                <a:tc>
                  <a:txBody>
                    <a:bodyPr/>
                    <a:lstStyle/>
                    <a:p>
                      <a:pPr algn="l"/>
                      <a:r>
                        <a:rPr lang="en-US" dirty="0" err="1">
                          <a:solidFill>
                            <a:srgbClr val="000000"/>
                          </a:solidFill>
                          <a:effectLst/>
                          <a:latin typeface="Helvetica Neue" panose="02000503000000020004" pitchFamily="2" charset="0"/>
                        </a:rPr>
                        <a:t>glucose_avg</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a:txBody>
                    <a:bodyPr/>
                    <a:lstStyle/>
                    <a:p>
                      <a:pPr algn="ctr"/>
                      <a:r>
                        <a:rPr lang="en-US" dirty="0">
                          <a:effectLst/>
                        </a:rPr>
                        <a:t>1238</a:t>
                      </a:r>
                    </a:p>
                  </a:txBody>
                  <a:tcPr marL="38100" marR="38100" marT="38100" marB="38100" anchor="ctr"/>
                </a:tc>
                <a:tc>
                  <a:txBody>
                    <a:bodyPr/>
                    <a:lstStyle/>
                    <a:p>
                      <a:pPr algn="ctr"/>
                      <a:r>
                        <a:rPr lang="en-US" altLang="zh-TW" sz="1800" b="0" i="0" kern="1200" dirty="0">
                          <a:solidFill>
                            <a:schemeClr val="dk1"/>
                          </a:solidFill>
                          <a:effectLst/>
                          <a:latin typeface="+mn-lt"/>
                          <a:ea typeface="+mn-ea"/>
                          <a:cs typeface="+mn-cs"/>
                        </a:rPr>
                        <a:t>143.1620695232</a:t>
                      </a:r>
                      <a:endParaRPr lang="en-US" dirty="0"/>
                    </a:p>
                  </a:txBody>
                  <a:tcPr/>
                </a:tc>
                <a:tc>
                  <a:txBody>
                    <a:bodyPr/>
                    <a:lstStyle/>
                    <a:p>
                      <a:pPr algn="ctr"/>
                      <a:r>
                        <a:rPr lang="en-US" altLang="zh-TW" sz="1800" b="0" i="0" kern="1200" dirty="0">
                          <a:solidFill>
                            <a:schemeClr val="dk1"/>
                          </a:solidFill>
                          <a:effectLst/>
                          <a:latin typeface="+mn-lt"/>
                          <a:ea typeface="+mn-ea"/>
                          <a:cs typeface="+mn-cs"/>
                        </a:rPr>
                        <a:t>164.9718793999</a:t>
                      </a:r>
                      <a:endParaRPr lang="en-US" dirty="0"/>
                    </a:p>
                  </a:txBody>
                  <a:tcPr/>
                </a:tc>
                <a:tc>
                  <a:txBody>
                    <a:bodyPr/>
                    <a:lstStyle/>
                    <a:p>
                      <a:pPr algn="ctr"/>
                      <a:endParaRPr lang="en-US" dirty="0"/>
                    </a:p>
                  </a:txBody>
                  <a:tcPr/>
                </a:tc>
                <a:extLst>
                  <a:ext uri="{0D108BD9-81ED-4DB2-BD59-A6C34878D82A}">
                    <a16:rowId xmlns:a16="http://schemas.microsoft.com/office/drawing/2014/main" val="512106754"/>
                  </a:ext>
                </a:extLst>
              </a:tr>
            </a:tbl>
          </a:graphicData>
        </a:graphic>
      </p:graphicFrame>
    </p:spTree>
    <p:extLst>
      <p:ext uri="{BB962C8B-B14F-4D97-AF65-F5344CB8AC3E}">
        <p14:creationId xmlns:p14="http://schemas.microsoft.com/office/powerpoint/2010/main" val="399513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E5E85-84B3-40E7-96B0-51925B427C9A}"/>
              </a:ext>
            </a:extLst>
          </p:cNvPr>
          <p:cNvSpPr>
            <a:spLocks noGrp="1"/>
          </p:cNvSpPr>
          <p:nvPr>
            <p:ph type="title"/>
          </p:nvPr>
        </p:nvSpPr>
        <p:spPr/>
        <p:txBody>
          <a:bodyPr/>
          <a:lstStyle/>
          <a:p>
            <a:r>
              <a:rPr lang="en-US" altLang="zh-TW" dirty="0"/>
              <a:t>Heart rate</a:t>
            </a:r>
            <a:endParaRPr lang="zh-TW" altLang="en-US" dirty="0"/>
          </a:p>
        </p:txBody>
      </p:sp>
      <p:sp>
        <p:nvSpPr>
          <p:cNvPr id="4" name="矩形 3">
            <a:extLst>
              <a:ext uri="{FF2B5EF4-FFF2-40B4-BE49-F238E27FC236}">
                <a16:creationId xmlns:a16="http://schemas.microsoft.com/office/drawing/2014/main" id="{D460BC65-9309-4F19-A4CF-E8FE7AE6C65B}"/>
              </a:ext>
            </a:extLst>
          </p:cNvPr>
          <p:cNvSpPr/>
          <p:nvPr/>
        </p:nvSpPr>
        <p:spPr>
          <a:xfrm>
            <a:off x="676656" y="2011680"/>
            <a:ext cx="10772775" cy="5078313"/>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resp_rate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avg_resp</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heart_rate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avg_heart</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max_g</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glucose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avg_g</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physionet-data.mimiciv_derived.vitalsign</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v</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v</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D81B60"/>
                </a:solidFill>
                <a:latin typeface="Roboto Mono"/>
              </a:rPr>
              <a:t>-- ORDER BY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D81B60"/>
                </a:solidFill>
                <a:latin typeface="Roboto Mono"/>
              </a:rPr>
              <a:t>-- SELECT COUNT(</a:t>
            </a:r>
            <a:r>
              <a:rPr lang="en-US" altLang="zh-TW" dirty="0" err="1">
                <a:solidFill>
                  <a:srgbClr val="D81B60"/>
                </a:solidFill>
                <a:latin typeface="Roboto Mono"/>
              </a:rPr>
              <a:t>patient.subject_id</a:t>
            </a:r>
            <a:r>
              <a:rPr lang="en-US" altLang="zh-TW" dirty="0">
                <a:solidFill>
                  <a:srgbClr val="D81B60"/>
                </a:solidFill>
                <a:latin typeface="Roboto Mono"/>
              </a:rPr>
              <a:t>) FROM `ds-for-digital-health.hw2_cohort.cohort` AS patient</a:t>
            </a:r>
            <a:endParaRPr lang="en-US" altLang="zh-TW" dirty="0">
              <a:solidFill>
                <a:srgbClr val="3A474E"/>
              </a:solidFill>
              <a:latin typeface="Roboto Mono"/>
            </a:endParaRPr>
          </a:p>
          <a:p>
            <a:r>
              <a:rPr lang="en-US" altLang="zh-TW" dirty="0">
                <a:solidFill>
                  <a:srgbClr val="D81B60"/>
                </a:solidFill>
                <a:latin typeface="Roboto Mono"/>
              </a:rPr>
              <a:t>-- LEFT JOIN </a:t>
            </a:r>
            <a:r>
              <a:rPr lang="en-US" altLang="zh-TW" dirty="0" err="1">
                <a:solidFill>
                  <a:srgbClr val="D81B60"/>
                </a:solidFill>
                <a:latin typeface="Roboto Mono"/>
              </a:rPr>
              <a:t>vitalsign</a:t>
            </a:r>
            <a:r>
              <a:rPr lang="en-US" altLang="zh-TW" dirty="0">
                <a:solidFill>
                  <a:srgbClr val="D81B60"/>
                </a:solidFill>
                <a:latin typeface="Roboto Mono"/>
              </a:rPr>
              <a:t> ON </a:t>
            </a:r>
            <a:r>
              <a:rPr lang="en-US" altLang="zh-TW" dirty="0" err="1">
                <a:solidFill>
                  <a:srgbClr val="D81B60"/>
                </a:solidFill>
                <a:latin typeface="Roboto Mono"/>
              </a:rPr>
              <a:t>vitalsign.subject_id</a:t>
            </a:r>
            <a:r>
              <a:rPr lang="en-US" altLang="zh-TW" dirty="0">
                <a:solidFill>
                  <a:srgbClr val="D81B60"/>
                </a:solidFill>
                <a:latin typeface="Roboto Mono"/>
              </a:rPr>
              <a:t> =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vitalsign.avg_g</a:t>
            </a:r>
            <a:r>
              <a:rPr lang="en-US" altLang="zh-TW" dirty="0">
                <a:solidFill>
                  <a:srgbClr val="D81B60"/>
                </a:solidFill>
                <a:latin typeface="Roboto Mono"/>
              </a:rPr>
              <a:t> IS NOT NULL</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avg_heart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WHERE</a:t>
            </a:r>
            <a:r>
              <a:rPr lang="en-US" altLang="zh-TW" dirty="0">
                <a:solidFill>
                  <a:srgbClr val="3A474E"/>
                </a:solidFill>
                <a:latin typeface="Roboto Mono"/>
              </a:rPr>
              <a:t> </a:t>
            </a:r>
            <a:r>
              <a:rPr lang="en-US" altLang="zh-TW" dirty="0" err="1">
                <a:solidFill>
                  <a:srgbClr val="000000"/>
                </a:solidFill>
                <a:latin typeface="Roboto Mono"/>
              </a:rPr>
              <a:t>vitalsign</a:t>
            </a:r>
            <a:r>
              <a:rPr lang="en-US" altLang="zh-TW" dirty="0" err="1">
                <a:solidFill>
                  <a:srgbClr val="3A474E"/>
                </a:solidFill>
                <a:latin typeface="Roboto Mono"/>
              </a:rPr>
              <a:t>.</a:t>
            </a:r>
            <a:r>
              <a:rPr lang="en-US" altLang="zh-TW" dirty="0" err="1">
                <a:solidFill>
                  <a:srgbClr val="000000"/>
                </a:solidFill>
                <a:latin typeface="Roboto Mono"/>
              </a:rPr>
              <a:t>avg_heart</a:t>
            </a:r>
            <a:r>
              <a:rPr lang="en-US" altLang="zh-TW" dirty="0">
                <a:solidFill>
                  <a:srgbClr val="3A474E"/>
                </a:solidFill>
                <a:latin typeface="Roboto Mono"/>
              </a:rPr>
              <a:t> </a:t>
            </a:r>
            <a:r>
              <a:rPr lang="en-US" altLang="zh-TW" dirty="0">
                <a:solidFill>
                  <a:srgbClr val="3367D6"/>
                </a:solidFill>
                <a:latin typeface="Roboto Mono"/>
              </a:rPr>
              <a:t>IS</a:t>
            </a:r>
            <a:r>
              <a:rPr lang="en-US" altLang="zh-TW" dirty="0">
                <a:solidFill>
                  <a:srgbClr val="3A474E"/>
                </a:solidFill>
                <a:latin typeface="Roboto Mono"/>
              </a:rPr>
              <a:t> </a:t>
            </a:r>
            <a:r>
              <a:rPr lang="en-US" altLang="zh-TW" dirty="0">
                <a:solidFill>
                  <a:srgbClr val="3367D6"/>
                </a:solidFill>
                <a:latin typeface="Roboto Mono"/>
              </a:rPr>
              <a:t>NOT</a:t>
            </a:r>
            <a:r>
              <a:rPr lang="en-US" altLang="zh-TW" dirty="0">
                <a:solidFill>
                  <a:srgbClr val="3A474E"/>
                </a:solidFill>
                <a:latin typeface="Roboto Mono"/>
              </a:rPr>
              <a:t> </a:t>
            </a:r>
            <a:r>
              <a:rPr lang="en-US" altLang="zh-TW" dirty="0">
                <a:solidFill>
                  <a:srgbClr val="3367D6"/>
                </a:solidFill>
                <a:latin typeface="Roboto Mono"/>
              </a:rPr>
              <a:t>NULL</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dirty="0">
              <a:solidFill>
                <a:srgbClr val="3A474E"/>
              </a:solidFill>
              <a:latin typeface="Roboto Mono"/>
            </a:endParaRPr>
          </a:p>
        </p:txBody>
      </p:sp>
    </p:spTree>
    <p:extLst>
      <p:ext uri="{BB962C8B-B14F-4D97-AF65-F5344CB8AC3E}">
        <p14:creationId xmlns:p14="http://schemas.microsoft.com/office/powerpoint/2010/main" val="228358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B9AA2-B823-4A8A-A6E9-DA4FA9F589A4}"/>
              </a:ext>
            </a:extLst>
          </p:cNvPr>
          <p:cNvSpPr>
            <a:spLocks noGrp="1"/>
          </p:cNvSpPr>
          <p:nvPr>
            <p:ph type="title"/>
          </p:nvPr>
        </p:nvSpPr>
        <p:spPr/>
        <p:txBody>
          <a:bodyPr/>
          <a:lstStyle/>
          <a:p>
            <a:r>
              <a:rPr lang="en-US" altLang="zh-TW" dirty="0"/>
              <a:t>age</a:t>
            </a:r>
            <a:endParaRPr lang="zh-TW" altLang="en-US" dirty="0"/>
          </a:p>
        </p:txBody>
      </p:sp>
      <p:sp>
        <p:nvSpPr>
          <p:cNvPr id="5" name="矩形 4">
            <a:extLst>
              <a:ext uri="{FF2B5EF4-FFF2-40B4-BE49-F238E27FC236}">
                <a16:creationId xmlns:a16="http://schemas.microsoft.com/office/drawing/2014/main" id="{10321572-9437-4B15-B08B-479132DE2125}"/>
              </a:ext>
            </a:extLst>
          </p:cNvPr>
          <p:cNvSpPr/>
          <p:nvPr/>
        </p:nvSpPr>
        <p:spPr>
          <a:xfrm>
            <a:off x="676656" y="2011680"/>
            <a:ext cx="10772775" cy="1477328"/>
          </a:xfrm>
          <a:prstGeom prst="rect">
            <a:avLst/>
          </a:prstGeom>
        </p:spPr>
        <p:txBody>
          <a:bodyPr wrap="square">
            <a:spAutoFit/>
          </a:bodyPr>
          <a:lstStyle/>
          <a:p>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detail</a:t>
            </a:r>
            <a:r>
              <a:rPr lang="en-US" altLang="zh-TW" dirty="0" err="1">
                <a:solidFill>
                  <a:srgbClr val="3A474E"/>
                </a:solidFill>
                <a:latin typeface="Roboto Mono"/>
              </a:rPr>
              <a:t>.</a:t>
            </a:r>
            <a:r>
              <a:rPr lang="en-US" altLang="zh-TW" dirty="0" err="1">
                <a:solidFill>
                  <a:srgbClr val="000000"/>
                </a:solidFill>
                <a:latin typeface="Roboto Mono"/>
              </a:rPr>
              <a:t>admission_age</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INNER</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physionet-data.mimiciv_derived.icustay_detail</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detail</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detail</a:t>
            </a:r>
            <a:r>
              <a:rPr lang="en-US" altLang="zh-TW" dirty="0" err="1">
                <a:solidFill>
                  <a:srgbClr val="3A474E"/>
                </a:solidFill>
                <a:latin typeface="Roboto Mono"/>
              </a:rPr>
              <a:t>.</a:t>
            </a:r>
            <a:r>
              <a:rPr lang="en-US" altLang="zh-TW" dirty="0" err="1">
                <a:solidFill>
                  <a:srgbClr val="800000"/>
                </a:solidFill>
                <a:latin typeface="Roboto Mono"/>
              </a:rPr>
              <a:t>stay_id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stay_id</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48394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38CF2-477A-7355-ADA3-893647999435}"/>
              </a:ext>
            </a:extLst>
          </p:cNvPr>
          <p:cNvSpPr>
            <a:spLocks noGrp="1"/>
          </p:cNvSpPr>
          <p:nvPr>
            <p:ph type="ctrTitle"/>
          </p:nvPr>
        </p:nvSpPr>
        <p:spPr>
          <a:xfrm>
            <a:off x="1524000" y="1621896"/>
            <a:ext cx="9144000" cy="2387600"/>
          </a:xfrm>
        </p:spPr>
        <p:txBody>
          <a:bodyPr>
            <a:normAutofit fontScale="90000"/>
          </a:bodyPr>
          <a:lstStyle/>
          <a:p>
            <a:br>
              <a:rPr lang="en" sz="6000" dirty="0"/>
            </a:br>
            <a:r>
              <a:rPr lang="en" sz="6000" dirty="0"/>
              <a:t>Predicting Mortality of Pulmonary Embolism Patients in the ICU </a:t>
            </a:r>
            <a:endParaRPr lang="en-US" dirty="0"/>
          </a:p>
        </p:txBody>
      </p:sp>
      <p:sp>
        <p:nvSpPr>
          <p:cNvPr id="3" name="Subtitle 2">
            <a:extLst>
              <a:ext uri="{FF2B5EF4-FFF2-40B4-BE49-F238E27FC236}">
                <a16:creationId xmlns:a16="http://schemas.microsoft.com/office/drawing/2014/main" id="{8BE4ECAC-2BEF-FC46-6B95-1A9A3E7C82FD}"/>
              </a:ext>
            </a:extLst>
          </p:cNvPr>
          <p:cNvSpPr>
            <a:spLocks noGrp="1"/>
          </p:cNvSpPr>
          <p:nvPr>
            <p:ph type="subTitle" idx="1"/>
          </p:nvPr>
        </p:nvSpPr>
        <p:spPr>
          <a:xfrm>
            <a:off x="1524000" y="4101571"/>
            <a:ext cx="9144000" cy="1655762"/>
          </a:xfrm>
        </p:spPr>
        <p:txBody>
          <a:bodyPr/>
          <a:lstStyle/>
          <a:p>
            <a:r>
              <a:rPr lang="en-US" dirty="0">
                <a:solidFill>
                  <a:srgbClr val="002060"/>
                </a:solidFill>
              </a:rPr>
              <a:t>Features Extraction</a:t>
            </a:r>
            <a:endParaRPr lang="en-TW" dirty="0">
              <a:solidFill>
                <a:srgbClr val="002060"/>
              </a:solidFill>
            </a:endParaRPr>
          </a:p>
        </p:txBody>
      </p:sp>
    </p:spTree>
    <p:extLst>
      <p:ext uri="{BB962C8B-B14F-4D97-AF65-F5344CB8AC3E}">
        <p14:creationId xmlns:p14="http://schemas.microsoft.com/office/powerpoint/2010/main" val="255685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0E52DB-F116-42E6-AEE3-AD2CBE2F42EB}"/>
              </a:ext>
            </a:extLst>
          </p:cNvPr>
          <p:cNvSpPr>
            <a:spLocks noGrp="1"/>
          </p:cNvSpPr>
          <p:nvPr>
            <p:ph type="title"/>
          </p:nvPr>
        </p:nvSpPr>
        <p:spPr/>
        <p:txBody>
          <a:bodyPr/>
          <a:lstStyle/>
          <a:p>
            <a:r>
              <a:rPr lang="en-US" altLang="zh-TW" dirty="0" err="1"/>
              <a:t>Inr</a:t>
            </a:r>
            <a:r>
              <a:rPr lang="en-US" altLang="zh-TW" dirty="0"/>
              <a:t>, rt, </a:t>
            </a:r>
            <a:r>
              <a:rPr lang="en-US" altLang="zh-TW" dirty="0" err="1"/>
              <a:t>rtt</a:t>
            </a:r>
            <a:endParaRPr lang="zh-TW" altLang="en-US" dirty="0"/>
          </a:p>
        </p:txBody>
      </p:sp>
      <p:sp>
        <p:nvSpPr>
          <p:cNvPr id="5" name="矩形 4">
            <a:extLst>
              <a:ext uri="{FF2B5EF4-FFF2-40B4-BE49-F238E27FC236}">
                <a16:creationId xmlns:a16="http://schemas.microsoft.com/office/drawing/2014/main" id="{9370F3BC-A419-489A-9861-3CB6561B503B}"/>
              </a:ext>
            </a:extLst>
          </p:cNvPr>
          <p:cNvSpPr/>
          <p:nvPr/>
        </p:nvSpPr>
        <p:spPr>
          <a:xfrm>
            <a:off x="676656" y="2011680"/>
            <a:ext cx="10753343" cy="7294305"/>
          </a:xfrm>
          <a:prstGeom prst="rect">
            <a:avLst/>
          </a:prstGeom>
        </p:spPr>
        <p:txBody>
          <a:bodyPr wrap="square">
            <a:spAutoFit/>
          </a:bodyPr>
          <a:lstStyle/>
          <a:p>
            <a:r>
              <a:rPr lang="en-US" altLang="zh-TW" dirty="0">
                <a:solidFill>
                  <a:srgbClr val="3367D6"/>
                </a:solidFill>
                <a:latin typeface="Roboto Mono"/>
              </a:rPr>
              <a:t>with</a:t>
            </a:r>
            <a:r>
              <a:rPr lang="en-US" altLang="zh-TW" dirty="0">
                <a:solidFill>
                  <a:srgbClr val="3A474E"/>
                </a:solidFill>
                <a:latin typeface="Roboto Mono"/>
              </a:rPr>
              <a:t> </a:t>
            </a:r>
            <a:r>
              <a:rPr lang="en-US" altLang="zh-TW" dirty="0">
                <a:solidFill>
                  <a:srgbClr val="000000"/>
                </a:solidFill>
                <a:latin typeface="Roboto Mono"/>
              </a:rPr>
              <a:t>coagulation</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37474F"/>
                </a:solidFill>
                <a:latin typeface="Roboto Mono"/>
              </a:rPr>
              <a: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r>
              <a:rPr lang="en-US" altLang="zh-TW" dirty="0">
                <a:solidFill>
                  <a:srgbClr val="3A474E"/>
                </a:solidFill>
                <a:latin typeface="Roboto Mono"/>
              </a:rPr>
              <a:t>,</a:t>
            </a:r>
          </a:p>
          <a:p>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inr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avg_inr</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inr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max_inr</a:t>
            </a:r>
            <a:r>
              <a:rPr lang="en-US" altLang="zh-TW" dirty="0">
                <a:solidFill>
                  <a:srgbClr val="3A474E"/>
                </a:solidFill>
                <a:latin typeface="Roboto Mono"/>
              </a:rPr>
              <a:t>, </a:t>
            </a:r>
            <a:r>
              <a:rPr lang="en-US" altLang="zh-TW" dirty="0">
                <a:solidFill>
                  <a:srgbClr val="3367D6"/>
                </a:solidFill>
                <a:latin typeface="Roboto Mono"/>
              </a:rPr>
              <a:t>MIN</a:t>
            </a:r>
            <a:r>
              <a:rPr lang="en-US" altLang="zh-TW" dirty="0">
                <a:solidFill>
                  <a:srgbClr val="37474F"/>
                </a:solidFill>
                <a:latin typeface="Roboto Mono"/>
              </a:rPr>
              <a:t>(</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inr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min_inr</a:t>
            </a:r>
            <a:r>
              <a:rPr lang="en-US" altLang="zh-TW" dirty="0">
                <a:solidFill>
                  <a:srgbClr val="3A474E"/>
                </a:solidFill>
                <a:latin typeface="Roboto Mono"/>
              </a:rPr>
              <a:t>, </a:t>
            </a:r>
          </a:p>
          <a:p>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a:solidFill>
                  <a:srgbClr val="000000"/>
                </a:solidFill>
                <a:latin typeface="Roboto Mono"/>
              </a:rPr>
              <a:t>c</a:t>
            </a:r>
            <a:r>
              <a:rPr lang="en-US" altLang="zh-TW" dirty="0">
                <a:solidFill>
                  <a:srgbClr val="3A474E"/>
                </a:solidFill>
                <a:latin typeface="Roboto Mono"/>
              </a:rPr>
              <a:t>.</a:t>
            </a:r>
            <a:r>
              <a:rPr lang="en-US" altLang="zh-TW" dirty="0">
                <a:solidFill>
                  <a:srgbClr val="000000"/>
                </a:solidFill>
                <a:latin typeface="Roboto Mono"/>
              </a:rPr>
              <a:t>pt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avg_pt</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a:solidFill>
                  <a:srgbClr val="000000"/>
                </a:solidFill>
                <a:latin typeface="Roboto Mono"/>
              </a:rPr>
              <a:t>c</a:t>
            </a:r>
            <a:r>
              <a:rPr lang="en-US" altLang="zh-TW" dirty="0">
                <a:solidFill>
                  <a:srgbClr val="3A474E"/>
                </a:solidFill>
                <a:latin typeface="Roboto Mono"/>
              </a:rPr>
              <a:t>.</a:t>
            </a:r>
            <a:r>
              <a:rPr lang="en-US" altLang="zh-TW" dirty="0">
                <a:solidFill>
                  <a:srgbClr val="000000"/>
                </a:solidFill>
                <a:latin typeface="Roboto Mono"/>
              </a:rPr>
              <a:t>pt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max_pt</a:t>
            </a:r>
            <a:r>
              <a:rPr lang="en-US" altLang="zh-TW" dirty="0">
                <a:solidFill>
                  <a:srgbClr val="3A474E"/>
                </a:solidFill>
                <a:latin typeface="Roboto Mono"/>
              </a:rPr>
              <a:t>, </a:t>
            </a:r>
            <a:r>
              <a:rPr lang="en-US" altLang="zh-TW" dirty="0">
                <a:solidFill>
                  <a:srgbClr val="3367D6"/>
                </a:solidFill>
                <a:latin typeface="Roboto Mono"/>
              </a:rPr>
              <a:t>MIN</a:t>
            </a:r>
            <a:r>
              <a:rPr lang="en-US" altLang="zh-TW" dirty="0">
                <a:solidFill>
                  <a:srgbClr val="37474F"/>
                </a:solidFill>
                <a:latin typeface="Roboto Mono"/>
              </a:rPr>
              <a:t>(</a:t>
            </a:r>
            <a:r>
              <a:rPr lang="en-US" altLang="zh-TW" dirty="0">
                <a:solidFill>
                  <a:srgbClr val="000000"/>
                </a:solidFill>
                <a:latin typeface="Roboto Mono"/>
              </a:rPr>
              <a:t>c</a:t>
            </a:r>
            <a:r>
              <a:rPr lang="en-US" altLang="zh-TW" dirty="0">
                <a:solidFill>
                  <a:srgbClr val="3A474E"/>
                </a:solidFill>
                <a:latin typeface="Roboto Mono"/>
              </a:rPr>
              <a:t>.</a:t>
            </a:r>
            <a:r>
              <a:rPr lang="en-US" altLang="zh-TW" dirty="0">
                <a:solidFill>
                  <a:srgbClr val="000000"/>
                </a:solidFill>
                <a:latin typeface="Roboto Mono"/>
              </a:rPr>
              <a:t>pt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min_pt</a:t>
            </a:r>
            <a:r>
              <a:rPr lang="en-US" altLang="zh-TW" dirty="0">
                <a:solidFill>
                  <a:srgbClr val="3A474E"/>
                </a:solidFill>
                <a:latin typeface="Roboto Mono"/>
              </a:rPr>
              <a:t>, </a:t>
            </a:r>
          </a:p>
          <a:p>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ptt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avg_ptt</a:t>
            </a:r>
            <a:r>
              <a:rPr lang="en-US" altLang="zh-TW" dirty="0">
                <a:solidFill>
                  <a:srgbClr val="3A474E"/>
                </a:solidFill>
                <a:latin typeface="Roboto Mono"/>
              </a:rPr>
              <a:t>, </a:t>
            </a:r>
            <a:r>
              <a:rPr lang="en-US" altLang="zh-TW" dirty="0">
                <a:solidFill>
                  <a:srgbClr val="3367D6"/>
                </a:solidFill>
                <a:latin typeface="Roboto Mono"/>
              </a:rPr>
              <a:t>MAX</a:t>
            </a:r>
            <a:r>
              <a:rPr lang="en-US" altLang="zh-TW" dirty="0">
                <a:solidFill>
                  <a:srgbClr val="37474F"/>
                </a:solidFill>
                <a:latin typeface="Roboto Mono"/>
              </a:rPr>
              <a:t>(</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ptt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max_ptt</a:t>
            </a:r>
            <a:r>
              <a:rPr lang="en-US" altLang="zh-TW" dirty="0">
                <a:solidFill>
                  <a:srgbClr val="3A474E"/>
                </a:solidFill>
                <a:latin typeface="Roboto Mono"/>
              </a:rPr>
              <a:t>,  </a:t>
            </a:r>
            <a:r>
              <a:rPr lang="en-US" altLang="zh-TW" dirty="0">
                <a:solidFill>
                  <a:srgbClr val="3367D6"/>
                </a:solidFill>
                <a:latin typeface="Roboto Mono"/>
              </a:rPr>
              <a:t>MIN</a:t>
            </a:r>
            <a:r>
              <a:rPr lang="en-US" altLang="zh-TW" dirty="0">
                <a:solidFill>
                  <a:srgbClr val="37474F"/>
                </a:solidFill>
                <a:latin typeface="Roboto Mono"/>
              </a:rPr>
              <a:t>(</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ptt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min_ptt</a:t>
            </a:r>
            <a:r>
              <a:rPr lang="en-US" altLang="zh-TW" dirty="0">
                <a:solidFill>
                  <a:srgbClr val="3A474E"/>
                </a:solidFill>
                <a:latin typeface="Roboto Mono"/>
              </a:rPr>
              <a:t>, </a:t>
            </a:r>
          </a:p>
          <a:p>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physionet-data.mimiciv_derived.coagulation</a:t>
            </a:r>
            <a:r>
              <a:rPr lang="en-US" altLang="zh-TW" dirty="0">
                <a:solidFill>
                  <a:srgbClr val="0D90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c</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800000"/>
                </a:solidFill>
                <a:latin typeface="Roboto Mono"/>
              </a:rPr>
              <a:t>hadm_id</a:t>
            </a:r>
            <a:r>
              <a:rPr lang="en-US" altLang="zh-TW" dirty="0">
                <a:solidFill>
                  <a:srgbClr val="3A474E"/>
                </a:solidFill>
                <a:latin typeface="Roboto Mono"/>
              </a:rPr>
              <a:t> = </a:t>
            </a:r>
            <a:r>
              <a:rPr lang="en-US" altLang="zh-TW" dirty="0" err="1">
                <a:solidFill>
                  <a:srgbClr val="000000"/>
                </a:solidFill>
                <a:latin typeface="Roboto Mono"/>
              </a:rPr>
              <a:t>c</a:t>
            </a:r>
            <a:r>
              <a:rPr lang="en-US" altLang="zh-TW" dirty="0" err="1">
                <a:solidFill>
                  <a:srgbClr val="3A474E"/>
                </a:solidFill>
                <a:latin typeface="Roboto Mono"/>
              </a:rPr>
              <a:t>.</a:t>
            </a:r>
            <a:r>
              <a:rPr lang="en-US" altLang="zh-TW" dirty="0" err="1">
                <a:solidFill>
                  <a:srgbClr val="000000"/>
                </a:solidFill>
                <a:latin typeface="Roboto Mono"/>
              </a:rPr>
              <a:t>hadm_id</a:t>
            </a:r>
            <a:endParaRPr lang="en-US" altLang="zh-TW" dirty="0">
              <a:solidFill>
                <a:srgbClr val="3A474E"/>
              </a:solidFill>
              <a:latin typeface="Roboto Mono"/>
            </a:endParaRPr>
          </a:p>
          <a:p>
            <a:r>
              <a:rPr lang="en-US" altLang="zh-TW" dirty="0">
                <a:solidFill>
                  <a:srgbClr val="3A474E"/>
                </a:solidFill>
                <a:latin typeface="Roboto Mono"/>
              </a:rPr>
              <a:t>  </a:t>
            </a:r>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7474F"/>
                </a:solidFill>
                <a:latin typeface="Roboto Mono"/>
              </a:rPr>
              <a:t>)</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D81B60"/>
                </a:solidFill>
                <a:latin typeface="Roboto Mono"/>
              </a:rPr>
              <a:t>-- SELECT COUNT(</a:t>
            </a:r>
            <a:r>
              <a:rPr lang="en-US" altLang="zh-TW" dirty="0" err="1">
                <a:solidFill>
                  <a:srgbClr val="D81B60"/>
                </a:solidFill>
                <a:latin typeface="Roboto Mono"/>
              </a:rPr>
              <a:t>patient.subject_id</a:t>
            </a:r>
            <a:r>
              <a:rPr lang="en-US" altLang="zh-TW" dirty="0">
                <a:solidFill>
                  <a:srgbClr val="D81B60"/>
                </a:solidFill>
                <a:latin typeface="Roboto Mono"/>
              </a:rPr>
              <a:t>) FROM `ds-for-digital-health.hw2_cohort.cohort` AS patient</a:t>
            </a:r>
            <a:endParaRPr lang="en-US" altLang="zh-TW" dirty="0">
              <a:solidFill>
                <a:srgbClr val="3A474E"/>
              </a:solidFill>
              <a:latin typeface="Roboto Mono"/>
            </a:endParaRPr>
          </a:p>
          <a:p>
            <a:r>
              <a:rPr lang="en-US" altLang="zh-TW" dirty="0">
                <a:solidFill>
                  <a:srgbClr val="D81B60"/>
                </a:solidFill>
                <a:latin typeface="Roboto Mono"/>
              </a:rPr>
              <a:t>-- LEFT JOIN coagulation ON </a:t>
            </a:r>
            <a:r>
              <a:rPr lang="en-US" altLang="zh-TW" dirty="0" err="1">
                <a:solidFill>
                  <a:srgbClr val="D81B60"/>
                </a:solidFill>
                <a:latin typeface="Roboto Mono"/>
              </a:rPr>
              <a:t>coagulation.subject_id</a:t>
            </a:r>
            <a:r>
              <a:rPr lang="en-US" altLang="zh-TW" dirty="0">
                <a:solidFill>
                  <a:srgbClr val="D81B60"/>
                </a:solidFill>
                <a:latin typeface="Roboto Mono"/>
              </a:rPr>
              <a:t> = </a:t>
            </a:r>
            <a:r>
              <a:rPr lang="en-US" altLang="zh-TW" dirty="0" err="1">
                <a:solidFill>
                  <a:srgbClr val="D81B60"/>
                </a:solidFill>
                <a:latin typeface="Roboto Mono"/>
              </a:rPr>
              <a:t>patient.subject_id</a:t>
            </a:r>
            <a:endParaRPr lang="en-US" altLang="zh-TW" dirty="0">
              <a:solidFill>
                <a:srgbClr val="3A474E"/>
              </a:solidFill>
              <a:latin typeface="Roboto Mono"/>
            </a:endParaRPr>
          </a:p>
          <a:p>
            <a:r>
              <a:rPr lang="en-US" altLang="zh-TW" dirty="0">
                <a:solidFill>
                  <a:srgbClr val="D81B60"/>
                </a:solidFill>
                <a:latin typeface="Roboto Mono"/>
              </a:rPr>
              <a:t>-- WHERE </a:t>
            </a:r>
            <a:r>
              <a:rPr lang="en-US" altLang="zh-TW" dirty="0" err="1">
                <a:solidFill>
                  <a:srgbClr val="D81B60"/>
                </a:solidFill>
                <a:latin typeface="Roboto Mono"/>
              </a:rPr>
              <a:t>coagulation.avg_ptt</a:t>
            </a:r>
            <a:r>
              <a:rPr lang="en-US" altLang="zh-TW" dirty="0">
                <a:solidFill>
                  <a:srgbClr val="D81B60"/>
                </a:solidFill>
                <a:latin typeface="Roboto Mono"/>
              </a:rPr>
              <a:t> IS NULL</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r>
              <a:rPr lang="en-US" altLang="zh-TW" dirty="0">
                <a:solidFill>
                  <a:srgbClr val="3A474E"/>
                </a:solidFill>
                <a:latin typeface="Roboto Mono"/>
              </a:rPr>
              <a:t>,</a:t>
            </a:r>
          </a:p>
          <a:p>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avg_inr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avg_inr</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max_inr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max_inr</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min_inr</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min_inr</a:t>
            </a:r>
            <a:r>
              <a:rPr lang="en-US" altLang="zh-TW" dirty="0">
                <a:solidFill>
                  <a:srgbClr val="3A474E"/>
                </a:solidFill>
                <a:latin typeface="Roboto Mono"/>
              </a:rPr>
              <a:t>, </a:t>
            </a:r>
          </a:p>
          <a:p>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avg_pt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avg_pt</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max_pt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max_pt</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min_pt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min_pt</a:t>
            </a:r>
            <a:r>
              <a:rPr lang="en-US" altLang="zh-TW" dirty="0">
                <a:solidFill>
                  <a:srgbClr val="3A474E"/>
                </a:solidFill>
                <a:latin typeface="Roboto Mono"/>
              </a:rPr>
              <a:t>, </a:t>
            </a:r>
          </a:p>
          <a:p>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avg_ptt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avg_ptt</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max_ptt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min_ptt</a:t>
            </a:r>
            <a:r>
              <a:rPr lang="en-US" altLang="zh-TW" dirty="0">
                <a:solidFill>
                  <a:srgbClr val="3A474E"/>
                </a:solidFill>
                <a:latin typeface="Roboto Mono"/>
              </a:rPr>
              <a:t>, </a:t>
            </a:r>
            <a:r>
              <a:rPr lang="en-US" altLang="zh-TW" dirty="0">
                <a:solidFill>
                  <a:srgbClr val="3367D6"/>
                </a:solidFill>
                <a:latin typeface="Roboto Mono"/>
              </a:rPr>
              <a:t>AVG</a:t>
            </a:r>
            <a:r>
              <a:rPr lang="en-US" altLang="zh-TW" dirty="0">
                <a:solidFill>
                  <a:srgbClr val="37474F"/>
                </a:solidFill>
                <a:latin typeface="Roboto Mono"/>
              </a:rPr>
              <a:t>(</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000000"/>
                </a:solidFill>
                <a:latin typeface="Roboto Mono"/>
              </a:rPr>
              <a:t>min_ptt</a:t>
            </a:r>
            <a:r>
              <a:rPr lang="en-US" altLang="zh-TW" dirty="0">
                <a:solidFill>
                  <a:srgbClr val="37474F"/>
                </a:solidFill>
                <a:latin typeface="Roboto Mono"/>
              </a:rPr>
              <a: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err="1">
                <a:solidFill>
                  <a:srgbClr val="000000"/>
                </a:solidFill>
                <a:latin typeface="Roboto Mono"/>
              </a:rPr>
              <a:t>min_ptt</a:t>
            </a:r>
            <a:r>
              <a:rPr lang="en-US" altLang="zh-TW" dirty="0">
                <a:solidFill>
                  <a:srgbClr val="3A474E"/>
                </a:solidFill>
                <a:latin typeface="Roboto Mono"/>
              </a:rPr>
              <a:t>, </a:t>
            </a:r>
          </a:p>
          <a:p>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`ds-for-digital-health.hw2_cohort.cohort`</a:t>
            </a:r>
            <a:r>
              <a:rPr lang="en-US" altLang="zh-TW" dirty="0">
                <a:solidFill>
                  <a:srgbClr val="3A474E"/>
                </a:solidFill>
                <a:latin typeface="Roboto Mono"/>
              </a:rPr>
              <a:t> </a:t>
            </a:r>
            <a:r>
              <a:rPr lang="en-US" altLang="zh-TW" dirty="0">
                <a:solidFill>
                  <a:srgbClr val="3367D6"/>
                </a:solidFill>
                <a:latin typeface="Roboto Mono"/>
              </a:rPr>
              <a:t>AS</a:t>
            </a:r>
            <a:r>
              <a:rPr lang="en-US" altLang="zh-TW" dirty="0">
                <a:solidFill>
                  <a:srgbClr val="3A474E"/>
                </a:solidFill>
                <a:latin typeface="Roboto Mono"/>
              </a:rPr>
              <a:t> </a:t>
            </a:r>
            <a:r>
              <a:rPr lang="en-US" altLang="zh-TW" dirty="0">
                <a:solidFill>
                  <a:srgbClr val="000000"/>
                </a:solidFill>
                <a:latin typeface="Roboto Mono"/>
              </a:rPr>
              <a:t>patient</a:t>
            </a:r>
            <a:endParaRPr lang="en-US" altLang="zh-TW" dirty="0">
              <a:solidFill>
                <a:srgbClr val="3A474E"/>
              </a:solidFill>
              <a:latin typeface="Roboto Mono"/>
            </a:endParaRPr>
          </a:p>
          <a:p>
            <a:r>
              <a:rPr lang="en-US" altLang="zh-TW" dirty="0">
                <a:solidFill>
                  <a:srgbClr val="3367D6"/>
                </a:solidFill>
                <a:latin typeface="Roboto Mono"/>
              </a:rPr>
              <a:t>LEFT</a:t>
            </a:r>
            <a:r>
              <a:rPr lang="en-US" altLang="zh-TW" dirty="0">
                <a:solidFill>
                  <a:srgbClr val="3A474E"/>
                </a:solidFill>
                <a:latin typeface="Roboto Mono"/>
              </a:rPr>
              <a:t> </a:t>
            </a:r>
            <a:r>
              <a:rPr lang="en-US" altLang="zh-TW" dirty="0">
                <a:solidFill>
                  <a:srgbClr val="3367D6"/>
                </a:solidFill>
                <a:latin typeface="Roboto Mono"/>
              </a:rPr>
              <a:t>JOIN</a:t>
            </a:r>
            <a:r>
              <a:rPr lang="en-US" altLang="zh-TW" dirty="0">
                <a:solidFill>
                  <a:srgbClr val="3A474E"/>
                </a:solidFill>
                <a:latin typeface="Roboto Mono"/>
              </a:rPr>
              <a:t> </a:t>
            </a:r>
            <a:r>
              <a:rPr lang="en-US" altLang="zh-TW" dirty="0">
                <a:solidFill>
                  <a:srgbClr val="000000"/>
                </a:solidFill>
                <a:latin typeface="Roboto Mono"/>
              </a:rPr>
              <a:t>coagulation</a:t>
            </a:r>
            <a:r>
              <a:rPr lang="en-US" altLang="zh-TW" dirty="0">
                <a:solidFill>
                  <a:srgbClr val="3A474E"/>
                </a:solidFill>
                <a:latin typeface="Roboto Mono"/>
              </a:rPr>
              <a:t> </a:t>
            </a:r>
            <a:r>
              <a:rPr lang="en-US" altLang="zh-TW" dirty="0">
                <a:solidFill>
                  <a:srgbClr val="3367D6"/>
                </a:solidFill>
                <a:latin typeface="Roboto Mono"/>
              </a:rPr>
              <a:t>ON</a:t>
            </a:r>
            <a:r>
              <a:rPr lang="en-US" altLang="zh-TW" dirty="0">
                <a:solidFill>
                  <a:srgbClr val="3A474E"/>
                </a:solidFill>
                <a:latin typeface="Roboto Mono"/>
              </a:rPr>
              <a:t> </a:t>
            </a:r>
            <a:r>
              <a:rPr lang="en-US" altLang="zh-TW" dirty="0" err="1">
                <a:solidFill>
                  <a:srgbClr val="000000"/>
                </a:solidFill>
                <a:latin typeface="Roboto Mono"/>
              </a:rPr>
              <a:t>coagulation</a:t>
            </a:r>
            <a:r>
              <a:rPr lang="en-US" altLang="zh-TW" dirty="0" err="1">
                <a:solidFill>
                  <a:srgbClr val="3A474E"/>
                </a:solidFill>
                <a:latin typeface="Roboto Mono"/>
              </a:rPr>
              <a:t>.</a:t>
            </a:r>
            <a:r>
              <a:rPr lang="en-US" altLang="zh-TW" dirty="0" err="1">
                <a:solidFill>
                  <a:srgbClr val="800000"/>
                </a:solidFill>
                <a:latin typeface="Roboto Mono"/>
              </a:rPr>
              <a:t>subject_id</a:t>
            </a:r>
            <a:r>
              <a:rPr lang="en-US" altLang="zh-TW" dirty="0">
                <a:solidFill>
                  <a:srgbClr val="3A474E"/>
                </a:solidFill>
                <a:latin typeface="Roboto Mono"/>
              </a:rPr>
              <a:t> =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subject_id</a:t>
            </a:r>
            <a:endParaRPr lang="en-US" altLang="zh-TW" dirty="0">
              <a:solidFill>
                <a:srgbClr val="3A474E"/>
              </a:solidFill>
              <a:latin typeface="Roboto Mono"/>
            </a:endParaRPr>
          </a:p>
          <a:p>
            <a:r>
              <a:rPr lang="en-US" altLang="zh-TW" dirty="0">
                <a:solidFill>
                  <a:srgbClr val="3367D6"/>
                </a:solidFill>
                <a:latin typeface="Roboto Mono"/>
              </a:rPr>
              <a:t>GROUP</a:t>
            </a:r>
            <a:r>
              <a:rPr lang="en-US" altLang="zh-TW" dirty="0">
                <a:solidFill>
                  <a:srgbClr val="3A474E"/>
                </a:solidFill>
                <a:latin typeface="Roboto Mono"/>
              </a:rPr>
              <a:t> </a:t>
            </a:r>
            <a:r>
              <a:rPr lang="en-US" altLang="zh-TW" dirty="0">
                <a:solidFill>
                  <a:srgbClr val="3367D6"/>
                </a:solidFill>
                <a:latin typeface="Roboto Mono"/>
              </a:rPr>
              <a:t>BY</a:t>
            </a:r>
            <a:r>
              <a:rPr lang="en-US" altLang="zh-TW" dirty="0">
                <a:solidFill>
                  <a:srgbClr val="3A474E"/>
                </a:solidFill>
                <a:latin typeface="Roboto Mono"/>
              </a:rPr>
              <a:t> </a:t>
            </a:r>
            <a:r>
              <a:rPr lang="en-US" altLang="zh-TW" dirty="0" err="1">
                <a:solidFill>
                  <a:srgbClr val="000000"/>
                </a:solidFill>
                <a:latin typeface="Roboto Mono"/>
              </a:rPr>
              <a:t>patient</a:t>
            </a:r>
            <a:r>
              <a:rPr lang="en-US" altLang="zh-TW" dirty="0" err="1">
                <a:solidFill>
                  <a:srgbClr val="3A474E"/>
                </a:solidFill>
                <a:latin typeface="Roboto Mono"/>
              </a:rPr>
              <a:t>.</a:t>
            </a:r>
            <a:r>
              <a:rPr lang="en-US" altLang="zh-TW" dirty="0" err="1">
                <a:solidFill>
                  <a:srgbClr val="000000"/>
                </a:solidFill>
                <a:latin typeface="Roboto Mono"/>
              </a:rPr>
              <a:t>label</a:t>
            </a:r>
            <a:endParaRPr lang="en-US" altLang="zh-TW" dirty="0">
              <a:solidFill>
                <a:srgbClr val="3A474E"/>
              </a:solidFill>
              <a:latin typeface="Roboto Mono"/>
            </a:endParaRPr>
          </a:p>
          <a:p>
            <a:br>
              <a:rPr lang="en-US" altLang="zh-TW" dirty="0">
                <a:solidFill>
                  <a:srgbClr val="3A474E"/>
                </a:solidFill>
                <a:latin typeface="Roboto Mono"/>
              </a:rPr>
            </a:b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277301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04A3DE-A4E7-4C91-9EC7-40ED0A0DB786}"/>
              </a:ext>
            </a:extLst>
          </p:cNvPr>
          <p:cNvSpPr>
            <a:spLocks noGrp="1"/>
          </p:cNvSpPr>
          <p:nvPr>
            <p:ph type="title"/>
          </p:nvPr>
        </p:nvSpPr>
        <p:spPr/>
        <p:txBody>
          <a:bodyPr/>
          <a:lstStyle/>
          <a:p>
            <a:r>
              <a:rPr lang="en-US" altLang="zh-TW" dirty="0"/>
              <a:t>Ventilation state</a:t>
            </a:r>
            <a:endParaRPr lang="zh-TW" altLang="en-US" dirty="0"/>
          </a:p>
        </p:txBody>
      </p:sp>
      <p:sp>
        <p:nvSpPr>
          <p:cNvPr id="4" name="矩形 3">
            <a:extLst>
              <a:ext uri="{FF2B5EF4-FFF2-40B4-BE49-F238E27FC236}">
                <a16:creationId xmlns:a16="http://schemas.microsoft.com/office/drawing/2014/main" id="{F6FC58AE-9806-4813-B4E6-2D8E36F81627}"/>
              </a:ext>
            </a:extLst>
          </p:cNvPr>
          <p:cNvSpPr/>
          <p:nvPr/>
        </p:nvSpPr>
        <p:spPr>
          <a:xfrm>
            <a:off x="676655" y="2011680"/>
            <a:ext cx="10753343" cy="1200329"/>
          </a:xfrm>
          <a:prstGeom prst="rect">
            <a:avLst/>
          </a:prstGeom>
        </p:spPr>
        <p:txBody>
          <a:bodyPr wrap="square">
            <a:spAutoFit/>
          </a:bodyPr>
          <a:lstStyle/>
          <a:p>
            <a:r>
              <a:rPr lang="en-US" altLang="zh-TW" dirty="0">
                <a:solidFill>
                  <a:srgbClr val="D81B60"/>
                </a:solidFill>
                <a:latin typeface="Roboto Mono"/>
              </a:rPr>
              <a:t>-- SELECT </a:t>
            </a:r>
            <a:r>
              <a:rPr lang="en-US" altLang="zh-TW" dirty="0" err="1">
                <a:solidFill>
                  <a:srgbClr val="D81B60"/>
                </a:solidFill>
                <a:latin typeface="Roboto Mono"/>
              </a:rPr>
              <a:t>stay_id</a:t>
            </a:r>
            <a:r>
              <a:rPr lang="en-US" altLang="zh-TW" dirty="0">
                <a:solidFill>
                  <a:srgbClr val="D81B60"/>
                </a:solidFill>
                <a:latin typeface="Roboto Mono"/>
              </a:rPr>
              <a:t>, </a:t>
            </a:r>
            <a:r>
              <a:rPr lang="en-US" altLang="zh-TW" dirty="0" err="1">
                <a:solidFill>
                  <a:srgbClr val="D81B60"/>
                </a:solidFill>
                <a:latin typeface="Roboto Mono"/>
              </a:rPr>
              <a:t>ventilation_status</a:t>
            </a:r>
            <a:r>
              <a:rPr lang="en-US" altLang="zh-TW" dirty="0">
                <a:solidFill>
                  <a:srgbClr val="D81B60"/>
                </a:solidFill>
                <a:latin typeface="Roboto Mono"/>
              </a:rPr>
              <a:t> FROM `</a:t>
            </a:r>
            <a:r>
              <a:rPr lang="en-US" altLang="zh-TW" dirty="0" err="1">
                <a:solidFill>
                  <a:srgbClr val="D81B60"/>
                </a:solidFill>
                <a:latin typeface="Roboto Mono"/>
              </a:rPr>
              <a:t>physionet-data.mimiciv_derived.ventilation</a:t>
            </a:r>
            <a:r>
              <a:rPr lang="en-US" altLang="zh-TW" dirty="0">
                <a:solidFill>
                  <a:srgbClr val="D81B60"/>
                </a:solidFill>
                <a:latin typeface="Roboto Mono"/>
              </a:rPr>
              <a:t>`</a:t>
            </a:r>
            <a:endParaRPr lang="en-US" altLang="zh-TW" dirty="0">
              <a:solidFill>
                <a:srgbClr val="3A474E"/>
              </a:solidFill>
              <a:latin typeface="Roboto Mono"/>
            </a:endParaRPr>
          </a:p>
          <a:p>
            <a:r>
              <a:rPr lang="en-US" altLang="zh-TW" dirty="0">
                <a:solidFill>
                  <a:srgbClr val="D81B60"/>
                </a:solidFill>
                <a:latin typeface="Roboto Mono"/>
              </a:rPr>
              <a:t>-- ORDER BY </a:t>
            </a:r>
            <a:r>
              <a:rPr lang="en-US" altLang="zh-TW" dirty="0" err="1">
                <a:solidFill>
                  <a:srgbClr val="D81B60"/>
                </a:solidFill>
                <a:latin typeface="Roboto Mono"/>
              </a:rPr>
              <a:t>stay_id</a:t>
            </a:r>
            <a:endParaRPr lang="en-US" altLang="zh-TW" dirty="0">
              <a:solidFill>
                <a:srgbClr val="3A474E"/>
              </a:solidFill>
              <a:latin typeface="Roboto Mono"/>
            </a:endParaRPr>
          </a:p>
          <a:p>
            <a:br>
              <a:rPr lang="en-US" altLang="zh-TW" dirty="0">
                <a:solidFill>
                  <a:srgbClr val="3A474E"/>
                </a:solidFill>
                <a:latin typeface="Roboto Mono"/>
              </a:rPr>
            </a:br>
            <a:r>
              <a:rPr lang="en-US" altLang="zh-TW" dirty="0">
                <a:solidFill>
                  <a:srgbClr val="3367D6"/>
                </a:solidFill>
                <a:latin typeface="Roboto Mono"/>
              </a:rPr>
              <a:t>SELECT</a:t>
            </a:r>
            <a:r>
              <a:rPr lang="en-US" altLang="zh-TW" dirty="0">
                <a:solidFill>
                  <a:srgbClr val="3A474E"/>
                </a:solidFill>
                <a:latin typeface="Roboto Mono"/>
              </a:rPr>
              <a:t> </a:t>
            </a:r>
            <a:r>
              <a:rPr lang="en-US" altLang="zh-TW" dirty="0">
                <a:solidFill>
                  <a:srgbClr val="3367D6"/>
                </a:solidFill>
                <a:latin typeface="Roboto Mono"/>
              </a:rPr>
              <a:t>DISTINCT</a:t>
            </a:r>
            <a:r>
              <a:rPr lang="en-US" altLang="zh-TW" dirty="0">
                <a:solidFill>
                  <a:srgbClr val="3A474E"/>
                </a:solidFill>
                <a:latin typeface="Roboto Mono"/>
              </a:rPr>
              <a:t> </a:t>
            </a:r>
            <a:r>
              <a:rPr lang="en-US" altLang="zh-TW" dirty="0" err="1">
                <a:solidFill>
                  <a:srgbClr val="000000"/>
                </a:solidFill>
                <a:latin typeface="Roboto Mono"/>
              </a:rPr>
              <a:t>ventilation_status</a:t>
            </a:r>
            <a:r>
              <a:rPr lang="en-US" altLang="zh-TW" dirty="0">
                <a:solidFill>
                  <a:srgbClr val="3A474E"/>
                </a:solidFill>
                <a:latin typeface="Roboto Mono"/>
              </a:rPr>
              <a:t> </a:t>
            </a:r>
            <a:r>
              <a:rPr lang="en-US" altLang="zh-TW" dirty="0">
                <a:solidFill>
                  <a:srgbClr val="3367D6"/>
                </a:solidFill>
                <a:latin typeface="Roboto Mono"/>
              </a:rPr>
              <a:t>FROM</a:t>
            </a:r>
            <a:r>
              <a:rPr lang="en-US" altLang="zh-TW" dirty="0">
                <a:solidFill>
                  <a:srgbClr val="3A474E"/>
                </a:solidFill>
                <a:latin typeface="Roboto Mono"/>
              </a:rPr>
              <a:t> </a:t>
            </a:r>
            <a:r>
              <a:rPr lang="en-US" altLang="zh-TW" dirty="0">
                <a:solidFill>
                  <a:srgbClr val="0D904F"/>
                </a:solidFill>
                <a:latin typeface="Roboto Mono"/>
              </a:rPr>
              <a:t>`</a:t>
            </a:r>
            <a:r>
              <a:rPr lang="en-US" altLang="zh-TW" dirty="0" err="1">
                <a:solidFill>
                  <a:srgbClr val="0D904F"/>
                </a:solidFill>
                <a:latin typeface="Roboto Mono"/>
              </a:rPr>
              <a:t>physionet-data.mimiciv_derived.ventilation</a:t>
            </a:r>
            <a:r>
              <a:rPr lang="en-US" altLang="zh-TW" dirty="0">
                <a:solidFill>
                  <a:srgbClr val="0D904F"/>
                </a:solidFill>
                <a:latin typeface="Roboto Mono"/>
              </a:rPr>
              <a:t>`</a:t>
            </a:r>
            <a:endParaRPr lang="en-US" altLang="zh-TW" b="0" dirty="0">
              <a:solidFill>
                <a:srgbClr val="3A474E"/>
              </a:solidFill>
              <a:effectLst/>
              <a:latin typeface="Roboto Mono"/>
            </a:endParaRPr>
          </a:p>
        </p:txBody>
      </p:sp>
    </p:spTree>
    <p:extLst>
      <p:ext uri="{BB962C8B-B14F-4D97-AF65-F5344CB8AC3E}">
        <p14:creationId xmlns:p14="http://schemas.microsoft.com/office/powerpoint/2010/main" val="287343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8FFFBF-6421-4CA3-9914-C07FC3CC091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53538D-EECA-48BF-A316-6525827CD856}"/>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09FE2A40-4F64-419B-8DB7-7AEC7EF0B3E2}"/>
              </a:ext>
            </a:extLst>
          </p:cNvPr>
          <p:cNvPicPr>
            <a:picLocks noChangeAspect="1"/>
          </p:cNvPicPr>
          <p:nvPr/>
        </p:nvPicPr>
        <p:blipFill>
          <a:blip r:embed="rId2"/>
          <a:stretch>
            <a:fillRect/>
          </a:stretch>
        </p:blipFill>
        <p:spPr>
          <a:xfrm>
            <a:off x="952500" y="0"/>
            <a:ext cx="10287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筆跡 5">
                <a:extLst>
                  <a:ext uri="{FF2B5EF4-FFF2-40B4-BE49-F238E27FC236}">
                    <a16:creationId xmlns:a16="http://schemas.microsoft.com/office/drawing/2014/main" id="{7ADEDB91-1524-4B35-9189-93037823BB9C}"/>
                  </a:ext>
                </a:extLst>
              </p14:cNvPr>
              <p14:cNvContentPartPr/>
              <p14:nvPr/>
            </p14:nvContentPartPr>
            <p14:xfrm>
              <a:off x="3982553" y="2375544"/>
              <a:ext cx="2840760" cy="360"/>
            </p14:xfrm>
          </p:contentPart>
        </mc:Choice>
        <mc:Fallback xmlns="">
          <p:pic>
            <p:nvPicPr>
              <p:cNvPr id="6" name="筆跡 5">
                <a:extLst>
                  <a:ext uri="{FF2B5EF4-FFF2-40B4-BE49-F238E27FC236}">
                    <a16:creationId xmlns:a16="http://schemas.microsoft.com/office/drawing/2014/main" id="{7ADEDB91-1524-4B35-9189-93037823BB9C}"/>
                  </a:ext>
                </a:extLst>
              </p:cNvPr>
              <p:cNvPicPr/>
              <p:nvPr/>
            </p:nvPicPr>
            <p:blipFill>
              <a:blip r:embed="rId4"/>
              <a:stretch>
                <a:fillRect/>
              </a:stretch>
            </p:blipFill>
            <p:spPr>
              <a:xfrm>
                <a:off x="3946553" y="2303544"/>
                <a:ext cx="2912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筆跡 7">
                <a:extLst>
                  <a:ext uri="{FF2B5EF4-FFF2-40B4-BE49-F238E27FC236}">
                    <a16:creationId xmlns:a16="http://schemas.microsoft.com/office/drawing/2014/main" id="{51F50F9C-74AB-4FD8-ADA6-3CF3F4EE5403}"/>
                  </a:ext>
                </a:extLst>
              </p14:cNvPr>
              <p14:cNvContentPartPr/>
              <p14:nvPr/>
            </p14:nvContentPartPr>
            <p14:xfrm>
              <a:off x="4001714" y="4188554"/>
              <a:ext cx="3387960" cy="360"/>
            </p14:xfrm>
          </p:contentPart>
        </mc:Choice>
        <mc:Fallback xmlns="">
          <p:pic>
            <p:nvPicPr>
              <p:cNvPr id="8" name="筆跡 7">
                <a:extLst>
                  <a:ext uri="{FF2B5EF4-FFF2-40B4-BE49-F238E27FC236}">
                    <a16:creationId xmlns:a16="http://schemas.microsoft.com/office/drawing/2014/main" id="{51F50F9C-74AB-4FD8-ADA6-3CF3F4EE5403}"/>
                  </a:ext>
                </a:extLst>
              </p:cNvPr>
              <p:cNvPicPr/>
              <p:nvPr/>
            </p:nvPicPr>
            <p:blipFill>
              <a:blip r:embed="rId6"/>
              <a:stretch>
                <a:fillRect/>
              </a:stretch>
            </p:blipFill>
            <p:spPr>
              <a:xfrm>
                <a:off x="3966074" y="4116554"/>
                <a:ext cx="3459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筆跡 10">
                <a:extLst>
                  <a:ext uri="{FF2B5EF4-FFF2-40B4-BE49-F238E27FC236}">
                    <a16:creationId xmlns:a16="http://schemas.microsoft.com/office/drawing/2014/main" id="{8CA710E3-7991-45DE-932A-26E400ED77A9}"/>
                  </a:ext>
                </a:extLst>
              </p14:cNvPr>
              <p14:cNvContentPartPr/>
              <p14:nvPr/>
            </p14:nvContentPartPr>
            <p14:xfrm>
              <a:off x="3998479" y="5084148"/>
              <a:ext cx="2826000" cy="360"/>
            </p14:xfrm>
          </p:contentPart>
        </mc:Choice>
        <mc:Fallback xmlns="">
          <p:pic>
            <p:nvPicPr>
              <p:cNvPr id="11" name="筆跡 10">
                <a:extLst>
                  <a:ext uri="{FF2B5EF4-FFF2-40B4-BE49-F238E27FC236}">
                    <a16:creationId xmlns:a16="http://schemas.microsoft.com/office/drawing/2014/main" id="{8CA710E3-7991-45DE-932A-26E400ED77A9}"/>
                  </a:ext>
                </a:extLst>
              </p:cNvPr>
              <p:cNvPicPr/>
              <p:nvPr/>
            </p:nvPicPr>
            <p:blipFill>
              <a:blip r:embed="rId8"/>
              <a:stretch>
                <a:fillRect/>
              </a:stretch>
            </p:blipFill>
            <p:spPr>
              <a:xfrm>
                <a:off x="3962839" y="5012508"/>
                <a:ext cx="2897640" cy="144000"/>
              </a:xfrm>
              <a:prstGeom prst="rect">
                <a:avLst/>
              </a:prstGeom>
            </p:spPr>
          </p:pic>
        </mc:Fallback>
      </mc:AlternateContent>
    </p:spTree>
    <p:extLst>
      <p:ext uri="{BB962C8B-B14F-4D97-AF65-F5344CB8AC3E}">
        <p14:creationId xmlns:p14="http://schemas.microsoft.com/office/powerpoint/2010/main" val="130783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B00C33-6B26-4409-B104-FA12B31D81D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8A57256-B83D-4D83-9034-CD09A8C9F765}"/>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607A5B07-6A95-495A-B667-C7A64F2F04F6}"/>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227262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6E082D-92A1-4EA1-8EAC-B3ACDA24183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CE52034-905E-489A-B559-656F18EAD323}"/>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A1CE9EAF-9CAA-404E-AEB0-2D97FA2EA871}"/>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115299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53E643-BEA5-4562-B8F3-055C4453C89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A1AAF71-CA4E-4754-944D-754D68C66AD9}"/>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9A3E7998-DA1B-4D1C-974C-5DF7440B09E4}"/>
              </a:ext>
            </a:extLst>
          </p:cNvPr>
          <p:cNvPicPr>
            <a:picLocks noChangeAspect="1"/>
          </p:cNvPicPr>
          <p:nvPr/>
        </p:nvPicPr>
        <p:blipFill>
          <a:blip r:embed="rId2"/>
          <a:stretch>
            <a:fillRect/>
          </a:stretch>
        </p:blipFill>
        <p:spPr>
          <a:xfrm>
            <a:off x="952500" y="0"/>
            <a:ext cx="10287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筆跡 4">
                <a:extLst>
                  <a:ext uri="{FF2B5EF4-FFF2-40B4-BE49-F238E27FC236}">
                    <a16:creationId xmlns:a16="http://schemas.microsoft.com/office/drawing/2014/main" id="{FCA6D937-D15E-41DC-AB40-95E1C68AF469}"/>
                  </a:ext>
                </a:extLst>
              </p14:cNvPr>
              <p14:cNvContentPartPr/>
              <p14:nvPr/>
            </p14:nvContentPartPr>
            <p14:xfrm>
              <a:off x="3795090" y="2055705"/>
              <a:ext cx="1791720" cy="360"/>
            </p14:xfrm>
          </p:contentPart>
        </mc:Choice>
        <mc:Fallback xmlns="">
          <p:pic>
            <p:nvPicPr>
              <p:cNvPr id="5" name="筆跡 4">
                <a:extLst>
                  <a:ext uri="{FF2B5EF4-FFF2-40B4-BE49-F238E27FC236}">
                    <a16:creationId xmlns:a16="http://schemas.microsoft.com/office/drawing/2014/main" id="{FCA6D937-D15E-41DC-AB40-95E1C68AF469}"/>
                  </a:ext>
                </a:extLst>
              </p:cNvPr>
              <p:cNvPicPr/>
              <p:nvPr/>
            </p:nvPicPr>
            <p:blipFill>
              <a:blip r:embed="rId4"/>
              <a:stretch>
                <a:fillRect/>
              </a:stretch>
            </p:blipFill>
            <p:spPr>
              <a:xfrm>
                <a:off x="3759450" y="1983705"/>
                <a:ext cx="1863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筆跡 5">
                <a:extLst>
                  <a:ext uri="{FF2B5EF4-FFF2-40B4-BE49-F238E27FC236}">
                    <a16:creationId xmlns:a16="http://schemas.microsoft.com/office/drawing/2014/main" id="{63C94231-81D7-4C80-A047-F2157520CD68}"/>
                  </a:ext>
                </a:extLst>
              </p14:cNvPr>
              <p14:cNvContentPartPr/>
              <p14:nvPr/>
            </p14:nvContentPartPr>
            <p14:xfrm>
              <a:off x="3668370" y="2191065"/>
              <a:ext cx="1793880" cy="360"/>
            </p14:xfrm>
          </p:contentPart>
        </mc:Choice>
        <mc:Fallback xmlns="">
          <p:pic>
            <p:nvPicPr>
              <p:cNvPr id="6" name="筆跡 5">
                <a:extLst>
                  <a:ext uri="{FF2B5EF4-FFF2-40B4-BE49-F238E27FC236}">
                    <a16:creationId xmlns:a16="http://schemas.microsoft.com/office/drawing/2014/main" id="{63C94231-81D7-4C80-A047-F2157520CD68}"/>
                  </a:ext>
                </a:extLst>
              </p:cNvPr>
              <p:cNvPicPr/>
              <p:nvPr/>
            </p:nvPicPr>
            <p:blipFill>
              <a:blip r:embed="rId6"/>
              <a:stretch>
                <a:fillRect/>
              </a:stretch>
            </p:blipFill>
            <p:spPr>
              <a:xfrm>
                <a:off x="3632370" y="2119065"/>
                <a:ext cx="1865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筆跡 6">
                <a:extLst>
                  <a:ext uri="{FF2B5EF4-FFF2-40B4-BE49-F238E27FC236}">
                    <a16:creationId xmlns:a16="http://schemas.microsoft.com/office/drawing/2014/main" id="{9211602B-554A-4278-BB6C-E87AAC4D64D5}"/>
                  </a:ext>
                </a:extLst>
              </p14:cNvPr>
              <p14:cNvContentPartPr/>
              <p14:nvPr/>
            </p14:nvContentPartPr>
            <p14:xfrm>
              <a:off x="3777450" y="2347665"/>
              <a:ext cx="1748160" cy="360"/>
            </p14:xfrm>
          </p:contentPart>
        </mc:Choice>
        <mc:Fallback xmlns="">
          <p:pic>
            <p:nvPicPr>
              <p:cNvPr id="7" name="筆跡 6">
                <a:extLst>
                  <a:ext uri="{FF2B5EF4-FFF2-40B4-BE49-F238E27FC236}">
                    <a16:creationId xmlns:a16="http://schemas.microsoft.com/office/drawing/2014/main" id="{9211602B-554A-4278-BB6C-E87AAC4D64D5}"/>
                  </a:ext>
                </a:extLst>
              </p:cNvPr>
              <p:cNvPicPr/>
              <p:nvPr/>
            </p:nvPicPr>
            <p:blipFill>
              <a:blip r:embed="rId8"/>
              <a:stretch>
                <a:fillRect/>
              </a:stretch>
            </p:blipFill>
            <p:spPr>
              <a:xfrm>
                <a:off x="3741450" y="2275665"/>
                <a:ext cx="1819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筆跡 7">
                <a:extLst>
                  <a:ext uri="{FF2B5EF4-FFF2-40B4-BE49-F238E27FC236}">
                    <a16:creationId xmlns:a16="http://schemas.microsoft.com/office/drawing/2014/main" id="{629D4883-8894-4C08-81D0-1ADCED77CF1C}"/>
                  </a:ext>
                </a:extLst>
              </p14:cNvPr>
              <p14:cNvContentPartPr/>
              <p14:nvPr/>
            </p14:nvContentPartPr>
            <p14:xfrm>
              <a:off x="3797610" y="3858945"/>
              <a:ext cx="1551960" cy="360"/>
            </p14:xfrm>
          </p:contentPart>
        </mc:Choice>
        <mc:Fallback xmlns="">
          <p:pic>
            <p:nvPicPr>
              <p:cNvPr id="8" name="筆跡 7">
                <a:extLst>
                  <a:ext uri="{FF2B5EF4-FFF2-40B4-BE49-F238E27FC236}">
                    <a16:creationId xmlns:a16="http://schemas.microsoft.com/office/drawing/2014/main" id="{629D4883-8894-4C08-81D0-1ADCED77CF1C}"/>
                  </a:ext>
                </a:extLst>
              </p:cNvPr>
              <p:cNvPicPr/>
              <p:nvPr/>
            </p:nvPicPr>
            <p:blipFill>
              <a:blip r:embed="rId10"/>
              <a:stretch>
                <a:fillRect/>
              </a:stretch>
            </p:blipFill>
            <p:spPr>
              <a:xfrm>
                <a:off x="3761610" y="3787305"/>
                <a:ext cx="1623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筆跡 8">
                <a:extLst>
                  <a:ext uri="{FF2B5EF4-FFF2-40B4-BE49-F238E27FC236}">
                    <a16:creationId xmlns:a16="http://schemas.microsoft.com/office/drawing/2014/main" id="{331F2E2A-F32F-4821-A09F-924BA30A8134}"/>
                  </a:ext>
                </a:extLst>
              </p14:cNvPr>
              <p14:cNvContentPartPr/>
              <p14:nvPr/>
            </p14:nvContentPartPr>
            <p14:xfrm>
              <a:off x="3812010" y="3994665"/>
              <a:ext cx="1557720" cy="360"/>
            </p14:xfrm>
          </p:contentPart>
        </mc:Choice>
        <mc:Fallback xmlns="">
          <p:pic>
            <p:nvPicPr>
              <p:cNvPr id="9" name="筆跡 8">
                <a:extLst>
                  <a:ext uri="{FF2B5EF4-FFF2-40B4-BE49-F238E27FC236}">
                    <a16:creationId xmlns:a16="http://schemas.microsoft.com/office/drawing/2014/main" id="{331F2E2A-F32F-4821-A09F-924BA30A8134}"/>
                  </a:ext>
                </a:extLst>
              </p:cNvPr>
              <p:cNvPicPr/>
              <p:nvPr/>
            </p:nvPicPr>
            <p:blipFill>
              <a:blip r:embed="rId12"/>
              <a:stretch>
                <a:fillRect/>
              </a:stretch>
            </p:blipFill>
            <p:spPr>
              <a:xfrm>
                <a:off x="3776010" y="3922665"/>
                <a:ext cx="1629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筆跡 9">
                <a:extLst>
                  <a:ext uri="{FF2B5EF4-FFF2-40B4-BE49-F238E27FC236}">
                    <a16:creationId xmlns:a16="http://schemas.microsoft.com/office/drawing/2014/main" id="{6BCC9EFE-D5A6-4B7F-A831-5C0D05FFEBEF}"/>
                  </a:ext>
                </a:extLst>
              </p14:cNvPr>
              <p14:cNvContentPartPr/>
              <p14:nvPr/>
            </p14:nvContentPartPr>
            <p14:xfrm>
              <a:off x="3809130" y="4154145"/>
              <a:ext cx="1564200" cy="360"/>
            </p14:xfrm>
          </p:contentPart>
        </mc:Choice>
        <mc:Fallback xmlns="">
          <p:pic>
            <p:nvPicPr>
              <p:cNvPr id="10" name="筆跡 9">
                <a:extLst>
                  <a:ext uri="{FF2B5EF4-FFF2-40B4-BE49-F238E27FC236}">
                    <a16:creationId xmlns:a16="http://schemas.microsoft.com/office/drawing/2014/main" id="{6BCC9EFE-D5A6-4B7F-A831-5C0D05FFEBEF}"/>
                  </a:ext>
                </a:extLst>
              </p:cNvPr>
              <p:cNvPicPr/>
              <p:nvPr/>
            </p:nvPicPr>
            <p:blipFill>
              <a:blip r:embed="rId14"/>
              <a:stretch>
                <a:fillRect/>
              </a:stretch>
            </p:blipFill>
            <p:spPr>
              <a:xfrm>
                <a:off x="3773130" y="4082505"/>
                <a:ext cx="1635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筆跡 10">
                <a:extLst>
                  <a:ext uri="{FF2B5EF4-FFF2-40B4-BE49-F238E27FC236}">
                    <a16:creationId xmlns:a16="http://schemas.microsoft.com/office/drawing/2014/main" id="{1E0EC717-B512-4F3B-A89F-1C178581C074}"/>
                  </a:ext>
                </a:extLst>
              </p14:cNvPr>
              <p14:cNvContentPartPr/>
              <p14:nvPr/>
            </p14:nvContentPartPr>
            <p14:xfrm>
              <a:off x="3788250" y="5180505"/>
              <a:ext cx="1336680" cy="360"/>
            </p14:xfrm>
          </p:contentPart>
        </mc:Choice>
        <mc:Fallback xmlns="">
          <p:pic>
            <p:nvPicPr>
              <p:cNvPr id="11" name="筆跡 10">
                <a:extLst>
                  <a:ext uri="{FF2B5EF4-FFF2-40B4-BE49-F238E27FC236}">
                    <a16:creationId xmlns:a16="http://schemas.microsoft.com/office/drawing/2014/main" id="{1E0EC717-B512-4F3B-A89F-1C178581C074}"/>
                  </a:ext>
                </a:extLst>
              </p:cNvPr>
              <p:cNvPicPr/>
              <p:nvPr/>
            </p:nvPicPr>
            <p:blipFill>
              <a:blip r:embed="rId16"/>
              <a:stretch>
                <a:fillRect/>
              </a:stretch>
            </p:blipFill>
            <p:spPr>
              <a:xfrm>
                <a:off x="3752250" y="5108865"/>
                <a:ext cx="140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筆跡 11">
                <a:extLst>
                  <a:ext uri="{FF2B5EF4-FFF2-40B4-BE49-F238E27FC236}">
                    <a16:creationId xmlns:a16="http://schemas.microsoft.com/office/drawing/2014/main" id="{417E35F2-0586-44FE-99EC-DA3CF2A52771}"/>
                  </a:ext>
                </a:extLst>
              </p14:cNvPr>
              <p14:cNvContentPartPr/>
              <p14:nvPr/>
            </p14:nvContentPartPr>
            <p14:xfrm>
              <a:off x="3807330" y="5332065"/>
              <a:ext cx="1316160" cy="360"/>
            </p14:xfrm>
          </p:contentPart>
        </mc:Choice>
        <mc:Fallback xmlns="">
          <p:pic>
            <p:nvPicPr>
              <p:cNvPr id="12" name="筆跡 11">
                <a:extLst>
                  <a:ext uri="{FF2B5EF4-FFF2-40B4-BE49-F238E27FC236}">
                    <a16:creationId xmlns:a16="http://schemas.microsoft.com/office/drawing/2014/main" id="{417E35F2-0586-44FE-99EC-DA3CF2A52771}"/>
                  </a:ext>
                </a:extLst>
              </p:cNvPr>
              <p:cNvPicPr/>
              <p:nvPr/>
            </p:nvPicPr>
            <p:blipFill>
              <a:blip r:embed="rId18"/>
              <a:stretch>
                <a:fillRect/>
              </a:stretch>
            </p:blipFill>
            <p:spPr>
              <a:xfrm>
                <a:off x="3771330" y="5260065"/>
                <a:ext cx="1387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筆跡 12">
                <a:extLst>
                  <a:ext uri="{FF2B5EF4-FFF2-40B4-BE49-F238E27FC236}">
                    <a16:creationId xmlns:a16="http://schemas.microsoft.com/office/drawing/2014/main" id="{ED19B484-76AC-4366-B554-A86FCAD9DFBC}"/>
                  </a:ext>
                </a:extLst>
              </p14:cNvPr>
              <p14:cNvContentPartPr/>
              <p14:nvPr/>
            </p14:nvContentPartPr>
            <p14:xfrm>
              <a:off x="3804450" y="5486505"/>
              <a:ext cx="1349280" cy="360"/>
            </p14:xfrm>
          </p:contentPart>
        </mc:Choice>
        <mc:Fallback xmlns="">
          <p:pic>
            <p:nvPicPr>
              <p:cNvPr id="13" name="筆跡 12">
                <a:extLst>
                  <a:ext uri="{FF2B5EF4-FFF2-40B4-BE49-F238E27FC236}">
                    <a16:creationId xmlns:a16="http://schemas.microsoft.com/office/drawing/2014/main" id="{ED19B484-76AC-4366-B554-A86FCAD9DFBC}"/>
                  </a:ext>
                </a:extLst>
              </p:cNvPr>
              <p:cNvPicPr/>
              <p:nvPr/>
            </p:nvPicPr>
            <p:blipFill>
              <a:blip r:embed="rId20"/>
              <a:stretch>
                <a:fillRect/>
              </a:stretch>
            </p:blipFill>
            <p:spPr>
              <a:xfrm>
                <a:off x="3768810" y="5414865"/>
                <a:ext cx="1420920" cy="144000"/>
              </a:xfrm>
              <a:prstGeom prst="rect">
                <a:avLst/>
              </a:prstGeom>
            </p:spPr>
          </p:pic>
        </mc:Fallback>
      </mc:AlternateContent>
    </p:spTree>
    <p:extLst>
      <p:ext uri="{BB962C8B-B14F-4D97-AF65-F5344CB8AC3E}">
        <p14:creationId xmlns:p14="http://schemas.microsoft.com/office/powerpoint/2010/main" val="3543520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38FB3F-A1A3-4DA8-A961-622D11509CB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F40336-F01B-40F1-9C21-0F186F26A77F}"/>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9E5976F6-C559-4D5C-855C-40F8765125C0}"/>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237113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DB93-A656-2071-33A3-435E302B8377}"/>
              </a:ext>
            </a:extLst>
          </p:cNvPr>
          <p:cNvSpPr>
            <a:spLocks noGrp="1"/>
          </p:cNvSpPr>
          <p:nvPr>
            <p:ph type="title"/>
          </p:nvPr>
        </p:nvSpPr>
        <p:spPr/>
        <p:txBody>
          <a:bodyPr/>
          <a:lstStyle/>
          <a:p>
            <a:r>
              <a:rPr lang="en-TW" dirty="0"/>
              <a:t>Introduction</a:t>
            </a:r>
          </a:p>
        </p:txBody>
      </p:sp>
      <p:sp>
        <p:nvSpPr>
          <p:cNvPr id="3" name="Content Placeholder 2">
            <a:extLst>
              <a:ext uri="{FF2B5EF4-FFF2-40B4-BE49-F238E27FC236}">
                <a16:creationId xmlns:a16="http://schemas.microsoft.com/office/drawing/2014/main" id="{EEAAEB14-219D-95A8-3944-F22547576513}"/>
              </a:ext>
            </a:extLst>
          </p:cNvPr>
          <p:cNvSpPr>
            <a:spLocks noGrp="1"/>
          </p:cNvSpPr>
          <p:nvPr>
            <p:ph idx="1"/>
          </p:nvPr>
        </p:nvSpPr>
        <p:spPr/>
        <p:txBody>
          <a:bodyPr>
            <a:normAutofit/>
          </a:bodyPr>
          <a:lstStyle/>
          <a:p>
            <a:pPr algn="just"/>
            <a:r>
              <a:rPr lang="en" b="1" dirty="0">
                <a:highlight>
                  <a:srgbClr val="FFFFFF"/>
                </a:highlight>
              </a:rPr>
              <a:t>Pulmonary embolism (PE) </a:t>
            </a:r>
            <a:r>
              <a:rPr lang="en" dirty="0">
                <a:highlight>
                  <a:srgbClr val="FFFFFF"/>
                </a:highlight>
              </a:rPr>
              <a:t>is a clot within the pulmonary arteries which prevents blood flow in the lungs,</a:t>
            </a:r>
            <a:r>
              <a:rPr lang="en-US" b="0" i="0" dirty="0">
                <a:effectLst/>
              </a:rPr>
              <a:t> is the third most common cause of cardiovascular death worldwide after stroke and heart attack [1].</a:t>
            </a:r>
            <a:endParaRPr lang="en" dirty="0">
              <a:highlight>
                <a:srgbClr val="FFFFFF"/>
              </a:highlight>
            </a:endParaRPr>
          </a:p>
          <a:p>
            <a:pPr algn="just"/>
            <a:r>
              <a:rPr lang="en-TW" dirty="0"/>
              <a:t>PE has </a:t>
            </a:r>
            <a:r>
              <a:rPr lang="en-TW" b="1" dirty="0"/>
              <a:t>a high mortality rate </a:t>
            </a:r>
            <a:r>
              <a:rPr lang="en-TW" dirty="0"/>
              <a:t>(</a:t>
            </a:r>
            <a:r>
              <a:rPr lang="en-US" b="0" i="0" dirty="0">
                <a:effectLst/>
              </a:rPr>
              <a:t>In the United States, PE killed 300,000 people per year) [2].</a:t>
            </a:r>
          </a:p>
          <a:p>
            <a:pPr algn="just"/>
            <a:r>
              <a:rPr lang="en-US" b="0" i="0" dirty="0">
                <a:effectLst/>
              </a:rPr>
              <a:t>ML methods can be used to stratify risk of PE patients</a:t>
            </a:r>
            <a:r>
              <a:rPr lang="en-US" dirty="0"/>
              <a:t> -&gt; </a:t>
            </a:r>
            <a:r>
              <a:rPr lang="en-US" b="1" i="0" dirty="0">
                <a:effectLst/>
              </a:rPr>
              <a:t>identify low-risk patients and allow them to discharge from ICU early. </a:t>
            </a:r>
          </a:p>
          <a:p>
            <a:pPr algn="just"/>
            <a:endParaRPr lang="en-TW" dirty="0"/>
          </a:p>
        </p:txBody>
      </p:sp>
      <p:sp>
        <p:nvSpPr>
          <p:cNvPr id="4" name="TextBox 3">
            <a:extLst>
              <a:ext uri="{FF2B5EF4-FFF2-40B4-BE49-F238E27FC236}">
                <a16:creationId xmlns:a16="http://schemas.microsoft.com/office/drawing/2014/main" id="{541862A9-17D7-65B4-DB8A-E211BED65E99}"/>
              </a:ext>
            </a:extLst>
          </p:cNvPr>
          <p:cNvSpPr txBox="1"/>
          <p:nvPr/>
        </p:nvSpPr>
        <p:spPr>
          <a:xfrm>
            <a:off x="0" y="6211669"/>
            <a:ext cx="8159285" cy="646331"/>
          </a:xfrm>
          <a:prstGeom prst="rect">
            <a:avLst/>
          </a:prstGeom>
          <a:noFill/>
        </p:spPr>
        <p:txBody>
          <a:bodyPr wrap="none" rtlCol="0">
            <a:spAutoFit/>
          </a:bodyPr>
          <a:lstStyle/>
          <a:p>
            <a:pPr algn="just"/>
            <a:r>
              <a:rPr lang="en-TW" dirty="0"/>
              <a:t>[</a:t>
            </a:r>
            <a:r>
              <a:rPr lang="en-US" dirty="0"/>
              <a:t>1</a:t>
            </a:r>
            <a:r>
              <a:rPr lang="en-TW" dirty="0"/>
              <a:t>] </a:t>
            </a:r>
            <a:r>
              <a:rPr lang="en-US" b="0" i="0" dirty="0">
                <a:effectLst/>
              </a:rPr>
              <a:t>Raskob GE et al. Thrombosis: a major contributor to global disease burden. (2014)</a:t>
            </a:r>
          </a:p>
          <a:p>
            <a:pPr algn="just"/>
            <a:r>
              <a:rPr lang="en-US" dirty="0"/>
              <a:t>[2] </a:t>
            </a:r>
            <a:r>
              <a:rPr lang="en-US" b="0" i="0" dirty="0" err="1">
                <a:effectLst/>
              </a:rPr>
              <a:t>Wendelboe</a:t>
            </a:r>
            <a:r>
              <a:rPr lang="en-US" b="0" i="0" dirty="0">
                <a:effectLst/>
              </a:rPr>
              <a:t> AM</a:t>
            </a:r>
            <a:r>
              <a:rPr lang="en-US" dirty="0"/>
              <a:t> et al. </a:t>
            </a:r>
            <a:r>
              <a:rPr lang="en-US" b="0" i="0" dirty="0">
                <a:effectLst/>
              </a:rPr>
              <a:t>Global burden of thrombosis: epidemiologic aspects.</a:t>
            </a:r>
            <a:r>
              <a:rPr lang="en-US" dirty="0"/>
              <a:t> (2016)</a:t>
            </a:r>
            <a:endParaRPr lang="en-TW" dirty="0"/>
          </a:p>
        </p:txBody>
      </p:sp>
    </p:spTree>
    <p:extLst>
      <p:ext uri="{BB962C8B-B14F-4D97-AF65-F5344CB8AC3E}">
        <p14:creationId xmlns:p14="http://schemas.microsoft.com/office/powerpoint/2010/main" val="96033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8A5-6A10-3584-D4D3-E6A47F3AB280}"/>
              </a:ext>
            </a:extLst>
          </p:cNvPr>
          <p:cNvSpPr>
            <a:spLocks noGrp="1"/>
          </p:cNvSpPr>
          <p:nvPr>
            <p:ph type="title"/>
          </p:nvPr>
        </p:nvSpPr>
        <p:spPr/>
        <p:txBody>
          <a:bodyPr/>
          <a:lstStyle/>
          <a:p>
            <a:r>
              <a:rPr lang="en-TW" dirty="0"/>
              <a:t>Introduction</a:t>
            </a:r>
          </a:p>
        </p:txBody>
      </p:sp>
      <p:sp>
        <p:nvSpPr>
          <p:cNvPr id="3" name="Content Placeholder 2">
            <a:extLst>
              <a:ext uri="{FF2B5EF4-FFF2-40B4-BE49-F238E27FC236}">
                <a16:creationId xmlns:a16="http://schemas.microsoft.com/office/drawing/2014/main" id="{11DFC941-44A4-0B3A-0B33-5E503BD5AAA5}"/>
              </a:ext>
            </a:extLst>
          </p:cNvPr>
          <p:cNvSpPr>
            <a:spLocks noGrp="1"/>
          </p:cNvSpPr>
          <p:nvPr>
            <p:ph idx="1"/>
          </p:nvPr>
        </p:nvSpPr>
        <p:spPr>
          <a:xfrm>
            <a:off x="838199" y="1825625"/>
            <a:ext cx="10849303" cy="4351338"/>
          </a:xfrm>
        </p:spPr>
        <p:txBody>
          <a:bodyPr/>
          <a:lstStyle/>
          <a:p>
            <a:pPr algn="just"/>
            <a:r>
              <a:rPr lang="en-US" b="0" i="0" dirty="0">
                <a:effectLst/>
              </a:rPr>
              <a:t>In this way, we can </a:t>
            </a:r>
            <a:r>
              <a:rPr lang="en-US" b="1" i="0" dirty="0">
                <a:effectLst/>
              </a:rPr>
              <a:t>reduce the resource burden of ICU </a:t>
            </a:r>
            <a:r>
              <a:rPr lang="en-US" b="0" i="0" dirty="0">
                <a:effectLst/>
              </a:rPr>
              <a:t>and the </a:t>
            </a:r>
            <a:r>
              <a:rPr lang="en-US" b="1" i="0" dirty="0">
                <a:effectLst/>
              </a:rPr>
              <a:t>unnecessary burden</a:t>
            </a:r>
            <a:r>
              <a:rPr lang="en-US" b="0" i="0" dirty="0">
                <a:effectLst/>
              </a:rPr>
              <a:t> of ICU stay </a:t>
            </a:r>
            <a:r>
              <a:rPr lang="en-US" b="1" i="0" dirty="0">
                <a:effectLst/>
              </a:rPr>
              <a:t>for patients</a:t>
            </a:r>
            <a:r>
              <a:rPr lang="en-US" dirty="0"/>
              <a:t>.</a:t>
            </a:r>
            <a:endParaRPr lang="en-US" b="0" i="0" dirty="0">
              <a:effectLst/>
            </a:endParaRPr>
          </a:p>
          <a:p>
            <a:pPr algn="just"/>
            <a:r>
              <a:rPr lang="en-US" dirty="0"/>
              <a:t>In addition, to </a:t>
            </a:r>
            <a:r>
              <a:rPr lang="en-US" b="1" i="0" dirty="0">
                <a:effectLst/>
              </a:rPr>
              <a:t>manage patients with critical PE more effectively </a:t>
            </a:r>
            <a:r>
              <a:rPr lang="en-US" b="0" i="0" dirty="0">
                <a:effectLst/>
              </a:rPr>
              <a:t>and </a:t>
            </a:r>
            <a:r>
              <a:rPr lang="en-US" b="1" i="0" dirty="0">
                <a:effectLst/>
              </a:rPr>
              <a:t>improve their survival rate, as well as their quality of lives </a:t>
            </a:r>
            <a:r>
              <a:rPr lang="en-US" b="0" i="0" dirty="0">
                <a:effectLst/>
              </a:rPr>
              <a:t>[3].</a:t>
            </a:r>
            <a:endParaRPr lang="en-TW" dirty="0"/>
          </a:p>
          <a:p>
            <a:pPr algn="just"/>
            <a:endParaRPr lang="en-TW" dirty="0"/>
          </a:p>
        </p:txBody>
      </p:sp>
      <p:sp>
        <p:nvSpPr>
          <p:cNvPr id="4" name="TextBox 3">
            <a:extLst>
              <a:ext uri="{FF2B5EF4-FFF2-40B4-BE49-F238E27FC236}">
                <a16:creationId xmlns:a16="http://schemas.microsoft.com/office/drawing/2014/main" id="{DE3B11C2-E8E2-2CCD-0BBB-454AE5A96F33}"/>
              </a:ext>
            </a:extLst>
          </p:cNvPr>
          <p:cNvSpPr txBox="1"/>
          <p:nvPr/>
        </p:nvSpPr>
        <p:spPr>
          <a:xfrm>
            <a:off x="0" y="6211669"/>
            <a:ext cx="12192000" cy="646331"/>
          </a:xfrm>
          <a:prstGeom prst="rect">
            <a:avLst/>
          </a:prstGeom>
          <a:noFill/>
        </p:spPr>
        <p:txBody>
          <a:bodyPr wrap="square" rtlCol="0">
            <a:spAutoFit/>
          </a:bodyPr>
          <a:lstStyle/>
          <a:p>
            <a:pPr algn="just"/>
            <a:r>
              <a:rPr lang="en-TW" dirty="0"/>
              <a:t>[</a:t>
            </a:r>
            <a:r>
              <a:rPr lang="en-US" dirty="0"/>
              <a:t>3</a:t>
            </a:r>
            <a:r>
              <a:rPr lang="en-TW" dirty="0"/>
              <a:t>] </a:t>
            </a:r>
            <a:r>
              <a:rPr lang="en-US" b="0" i="0" dirty="0">
                <a:solidFill>
                  <a:srgbClr val="333333"/>
                </a:solidFill>
                <a:effectLst/>
              </a:rPr>
              <a:t>Schulman S et al. Post-thrombotic syndrome, recurrence, and death 10 years after the first episode of venous thromboembolism treated with warfarin for 6 weeks or 6 months. (2006)</a:t>
            </a:r>
            <a:endParaRPr lang="en-TW" dirty="0"/>
          </a:p>
        </p:txBody>
      </p:sp>
      <p:sp>
        <p:nvSpPr>
          <p:cNvPr id="7" name="TextBox 6">
            <a:extLst>
              <a:ext uri="{FF2B5EF4-FFF2-40B4-BE49-F238E27FC236}">
                <a16:creationId xmlns:a16="http://schemas.microsoft.com/office/drawing/2014/main" id="{4D6F2535-E2B5-0204-EF22-D582FA8818D8}"/>
              </a:ext>
            </a:extLst>
          </p:cNvPr>
          <p:cNvSpPr txBox="1"/>
          <p:nvPr/>
        </p:nvSpPr>
        <p:spPr>
          <a:xfrm>
            <a:off x="838200" y="4456385"/>
            <a:ext cx="10752082" cy="892552"/>
          </a:xfrm>
          <a:prstGeom prst="rect">
            <a:avLst/>
          </a:prstGeom>
          <a:noFill/>
        </p:spPr>
        <p:txBody>
          <a:bodyPr wrap="square" rtlCol="0">
            <a:spAutoFit/>
          </a:bodyPr>
          <a:lstStyle/>
          <a:p>
            <a:pPr algn="ctr"/>
            <a:r>
              <a:rPr lang="en-TW" sz="2600" b="1" dirty="0">
                <a:solidFill>
                  <a:schemeClr val="accent1">
                    <a:lumMod val="75000"/>
                  </a:schemeClr>
                </a:solidFill>
              </a:rPr>
              <a:t>What are the important predictors of mortality in patients with PE who are admitted to the ICU?</a:t>
            </a:r>
          </a:p>
        </p:txBody>
      </p:sp>
    </p:spTree>
    <p:extLst>
      <p:ext uri="{BB962C8B-B14F-4D97-AF65-F5344CB8AC3E}">
        <p14:creationId xmlns:p14="http://schemas.microsoft.com/office/powerpoint/2010/main" val="42802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D0B9-1C31-9C06-53B0-C055D40935E7}"/>
              </a:ext>
            </a:extLst>
          </p:cNvPr>
          <p:cNvSpPr>
            <a:spLocks noGrp="1"/>
          </p:cNvSpPr>
          <p:nvPr>
            <p:ph type="title"/>
          </p:nvPr>
        </p:nvSpPr>
        <p:spPr/>
        <p:txBody>
          <a:bodyPr/>
          <a:lstStyle/>
          <a:p>
            <a:r>
              <a:rPr lang="en-US" dirty="0"/>
              <a:t>Cohort Selection</a:t>
            </a:r>
          </a:p>
        </p:txBody>
      </p:sp>
      <p:sp>
        <p:nvSpPr>
          <p:cNvPr id="5" name="Title 3">
            <a:extLst>
              <a:ext uri="{FF2B5EF4-FFF2-40B4-BE49-F238E27FC236}">
                <a16:creationId xmlns:a16="http://schemas.microsoft.com/office/drawing/2014/main" id="{7C904109-B5BB-4FBE-A654-7852AD409247}"/>
              </a:ext>
            </a:extLst>
          </p:cNvPr>
          <p:cNvSpPr txBox="1">
            <a:spLocks/>
          </p:cNvSpPr>
          <p:nvPr/>
        </p:nvSpPr>
        <p:spPr>
          <a:xfrm>
            <a:off x="417786" y="2100649"/>
            <a:ext cx="5181600" cy="68027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TW" sz="3600"/>
              <a:t>Inclusion</a:t>
            </a:r>
            <a:endParaRPr lang="en-TW" sz="3600" dirty="0"/>
          </a:p>
        </p:txBody>
      </p:sp>
      <p:sp>
        <p:nvSpPr>
          <p:cNvPr id="6" name="Content Placeholder 4">
            <a:extLst>
              <a:ext uri="{FF2B5EF4-FFF2-40B4-BE49-F238E27FC236}">
                <a16:creationId xmlns:a16="http://schemas.microsoft.com/office/drawing/2014/main" id="{63302756-727D-4C8B-B38C-4503A002B94A}"/>
              </a:ext>
            </a:extLst>
          </p:cNvPr>
          <p:cNvSpPr>
            <a:spLocks noGrp="1"/>
          </p:cNvSpPr>
          <p:nvPr>
            <p:ph sz="half" idx="1"/>
          </p:nvPr>
        </p:nvSpPr>
        <p:spPr>
          <a:xfrm>
            <a:off x="417786" y="3002975"/>
            <a:ext cx="5181600" cy="3228289"/>
          </a:xfrm>
        </p:spPr>
        <p:style>
          <a:lnRef idx="2">
            <a:schemeClr val="dk1"/>
          </a:lnRef>
          <a:fillRef idx="1">
            <a:schemeClr val="lt1"/>
          </a:fillRef>
          <a:effectRef idx="0">
            <a:schemeClr val="dk1"/>
          </a:effectRef>
          <a:fontRef idx="minor">
            <a:schemeClr val="dk1"/>
          </a:fontRef>
        </p:style>
        <p:txBody>
          <a:bodyPr>
            <a:normAutofit/>
          </a:bodyPr>
          <a:lstStyle/>
          <a:p>
            <a:pPr>
              <a:buFont typeface="Arial" panose="020B0604020202020204" pitchFamily="34" charset="0"/>
              <a:buChar char="•"/>
            </a:pPr>
            <a:r>
              <a:rPr lang="en-TW" sz="2000" dirty="0"/>
              <a:t> Patients in ICU with </a:t>
            </a:r>
            <a:r>
              <a:rPr lang="en-TW" sz="2000"/>
              <a:t>Pulmonary Embolism (PE)* </a:t>
            </a:r>
            <a:endParaRPr lang="en-TW" sz="2000" dirty="0"/>
          </a:p>
          <a:p>
            <a:pPr>
              <a:buFont typeface="Arial" panose="020B0604020202020204" pitchFamily="34" charset="0"/>
              <a:buChar char="•"/>
            </a:pPr>
            <a:r>
              <a:rPr lang="en-TW" sz="2000" dirty="0"/>
              <a:t> Age older than 18 in MIMIC-IV dataset</a:t>
            </a:r>
          </a:p>
          <a:p>
            <a:pPr>
              <a:buFont typeface="Arial" panose="020B0604020202020204" pitchFamily="34" charset="0"/>
              <a:buChar char="•"/>
            </a:pPr>
            <a:r>
              <a:rPr lang="en-TW" sz="2000" dirty="0"/>
              <a:t>Only include the first ICU stay of the admission where the patient was diagnosed with PE.</a:t>
            </a:r>
          </a:p>
          <a:p>
            <a:pPr>
              <a:buFont typeface="Arial" panose="020B0604020202020204" pitchFamily="34" charset="0"/>
              <a:buChar char="•"/>
            </a:pPr>
            <a:endParaRPr lang="en-TW" sz="2000" dirty="0"/>
          </a:p>
          <a:p>
            <a:pPr>
              <a:buFont typeface="Arial" panose="020B0604020202020204" pitchFamily="34" charset="0"/>
              <a:buChar char="•"/>
            </a:pPr>
            <a:endParaRPr lang="en-US" sz="2000" dirty="0"/>
          </a:p>
          <a:p>
            <a:pPr algn="just"/>
            <a:endParaRPr lang="en-TW" sz="2000" dirty="0"/>
          </a:p>
        </p:txBody>
      </p:sp>
      <p:sp>
        <p:nvSpPr>
          <p:cNvPr id="7" name="Content Placeholder 5">
            <a:extLst>
              <a:ext uri="{FF2B5EF4-FFF2-40B4-BE49-F238E27FC236}">
                <a16:creationId xmlns:a16="http://schemas.microsoft.com/office/drawing/2014/main" id="{5D695173-82F1-41C3-B7A8-F27B37EB1BCA}"/>
              </a:ext>
            </a:extLst>
          </p:cNvPr>
          <p:cNvSpPr txBox="1">
            <a:spLocks/>
          </p:cNvSpPr>
          <p:nvPr/>
        </p:nvSpPr>
        <p:spPr>
          <a:xfrm>
            <a:off x="6592614" y="3002975"/>
            <a:ext cx="5181600" cy="3228290"/>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dk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dk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dk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dk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dk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dk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dk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dk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dk1"/>
                </a:solidFill>
                <a:latin typeface="+mn-lt"/>
                <a:ea typeface="+mn-ea"/>
                <a:cs typeface="+mn-cs"/>
              </a:defRPr>
            </a:lvl9pPr>
          </a:lstStyle>
          <a:p>
            <a:pPr algn="just"/>
            <a:endParaRPr lang="en-TW" sz="2000" dirty="0"/>
          </a:p>
        </p:txBody>
      </p:sp>
      <p:sp>
        <p:nvSpPr>
          <p:cNvPr id="8" name="Title 3">
            <a:extLst>
              <a:ext uri="{FF2B5EF4-FFF2-40B4-BE49-F238E27FC236}">
                <a16:creationId xmlns:a16="http://schemas.microsoft.com/office/drawing/2014/main" id="{DC8DDF87-D2DA-41F5-8138-E7F8C3D3BE58}"/>
              </a:ext>
            </a:extLst>
          </p:cNvPr>
          <p:cNvSpPr txBox="1">
            <a:spLocks/>
          </p:cNvSpPr>
          <p:nvPr/>
        </p:nvSpPr>
        <p:spPr>
          <a:xfrm>
            <a:off x="6564694" y="2100649"/>
            <a:ext cx="5181600" cy="68027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TW" sz="3600" dirty="0"/>
              <a:t>Exclusion</a:t>
            </a:r>
          </a:p>
        </p:txBody>
      </p:sp>
      <p:sp>
        <p:nvSpPr>
          <p:cNvPr id="9" name="TextBox 8">
            <a:extLst>
              <a:ext uri="{FF2B5EF4-FFF2-40B4-BE49-F238E27FC236}">
                <a16:creationId xmlns:a16="http://schemas.microsoft.com/office/drawing/2014/main" id="{1011CCCA-6510-406B-9FAA-F75E94EB154E}"/>
              </a:ext>
            </a:extLst>
          </p:cNvPr>
          <p:cNvSpPr txBox="1"/>
          <p:nvPr/>
        </p:nvSpPr>
        <p:spPr>
          <a:xfrm>
            <a:off x="291147" y="6231264"/>
            <a:ext cx="4616784" cy="307777"/>
          </a:xfrm>
          <a:prstGeom prst="rect">
            <a:avLst/>
          </a:prstGeom>
          <a:noFill/>
        </p:spPr>
        <p:txBody>
          <a:bodyPr wrap="square" rtlCol="0">
            <a:spAutoFit/>
          </a:bodyPr>
          <a:lstStyle/>
          <a:p>
            <a:r>
              <a:rPr lang="en-US" sz="1400" dirty="0"/>
              <a:t>*ICD-9 code: 415.1, ICD-10 code: I26</a:t>
            </a:r>
          </a:p>
        </p:txBody>
      </p:sp>
    </p:spTree>
    <p:extLst>
      <p:ext uri="{BB962C8B-B14F-4D97-AF65-F5344CB8AC3E}">
        <p14:creationId xmlns:p14="http://schemas.microsoft.com/office/powerpoint/2010/main" val="136932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6A0A-14DC-58F6-0760-31B2572E3179}"/>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CC84B5A0-BD2A-0D49-1E29-6EC6109183D0}"/>
              </a:ext>
            </a:extLst>
          </p:cNvPr>
          <p:cNvSpPr>
            <a:spLocks noGrp="1"/>
          </p:cNvSpPr>
          <p:nvPr>
            <p:ph idx="1"/>
          </p:nvPr>
        </p:nvSpPr>
        <p:spPr/>
        <p:txBody>
          <a:bodyPr/>
          <a:lstStyle/>
          <a:p>
            <a:r>
              <a:rPr lang="en-US" b="1" dirty="0"/>
              <a:t>Mortality (in-hospital) </a:t>
            </a:r>
            <a:r>
              <a:rPr lang="en-US" dirty="0"/>
              <a:t>in the </a:t>
            </a:r>
            <a:r>
              <a:rPr lang="en-US" b="1" dirty="0"/>
              <a:t>first ICU admission </a:t>
            </a:r>
            <a:r>
              <a:rPr lang="en-US" dirty="0"/>
              <a:t>for the Pulmonary Embolism patient (</a:t>
            </a:r>
            <a:r>
              <a:rPr lang="en-US" b="1" dirty="0"/>
              <a:t>patient diagnoses with PE within that hospital admission</a:t>
            </a:r>
            <a:r>
              <a:rPr lang="en-US" dirty="0"/>
              <a:t>).</a:t>
            </a:r>
          </a:p>
          <a:p>
            <a:pPr marL="0" indent="0">
              <a:buNone/>
            </a:pPr>
            <a:endParaRPr lang="en-US" dirty="0"/>
          </a:p>
        </p:txBody>
      </p:sp>
    </p:spTree>
    <p:extLst>
      <p:ext uri="{BB962C8B-B14F-4D97-AF65-F5344CB8AC3E}">
        <p14:creationId xmlns:p14="http://schemas.microsoft.com/office/powerpoint/2010/main" val="79602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F19D774-83F6-4414-9A82-C20B70A3925D}"/>
              </a:ext>
            </a:extLst>
          </p:cNvPr>
          <p:cNvGraphicFramePr>
            <a:graphicFrameLocks noGrp="1"/>
          </p:cNvGraphicFramePr>
          <p:nvPr>
            <p:extLst>
              <p:ext uri="{D42A27DB-BD31-4B8C-83A1-F6EECF244321}">
                <p14:modId xmlns:p14="http://schemas.microsoft.com/office/powerpoint/2010/main" val="2820935042"/>
              </p:ext>
            </p:extLst>
          </p:nvPr>
        </p:nvGraphicFramePr>
        <p:xfrm>
          <a:off x="4082837" y="206097"/>
          <a:ext cx="9501083" cy="5831840"/>
        </p:xfrm>
        <a:graphic>
          <a:graphicData uri="http://schemas.openxmlformats.org/drawingml/2006/table">
            <a:tbl>
              <a:tblPr firstRow="1" bandRow="1">
                <a:tableStyleId>{5C22544A-7EE6-4342-B048-85BDC9FD1C3A}</a:tableStyleId>
              </a:tblPr>
              <a:tblGrid>
                <a:gridCol w="3403448">
                  <a:extLst>
                    <a:ext uri="{9D8B030D-6E8A-4147-A177-3AD203B41FA5}">
                      <a16:colId xmlns:a16="http://schemas.microsoft.com/office/drawing/2014/main" val="4107544658"/>
                    </a:ext>
                  </a:extLst>
                </a:gridCol>
                <a:gridCol w="1033885">
                  <a:extLst>
                    <a:ext uri="{9D8B030D-6E8A-4147-A177-3AD203B41FA5}">
                      <a16:colId xmlns:a16="http://schemas.microsoft.com/office/drawing/2014/main" val="1125947136"/>
                    </a:ext>
                  </a:extLst>
                </a:gridCol>
                <a:gridCol w="1103982">
                  <a:extLst>
                    <a:ext uri="{9D8B030D-6E8A-4147-A177-3AD203B41FA5}">
                      <a16:colId xmlns:a16="http://schemas.microsoft.com/office/drawing/2014/main" val="3030462571"/>
                    </a:ext>
                  </a:extLst>
                </a:gridCol>
                <a:gridCol w="1631122">
                  <a:extLst>
                    <a:ext uri="{9D8B030D-6E8A-4147-A177-3AD203B41FA5}">
                      <a16:colId xmlns:a16="http://schemas.microsoft.com/office/drawing/2014/main" val="4142923824"/>
                    </a:ext>
                  </a:extLst>
                </a:gridCol>
                <a:gridCol w="1373606">
                  <a:extLst>
                    <a:ext uri="{9D8B030D-6E8A-4147-A177-3AD203B41FA5}">
                      <a16:colId xmlns:a16="http://schemas.microsoft.com/office/drawing/2014/main" val="2614915972"/>
                    </a:ext>
                  </a:extLst>
                </a:gridCol>
                <a:gridCol w="955040">
                  <a:extLst>
                    <a:ext uri="{9D8B030D-6E8A-4147-A177-3AD203B41FA5}">
                      <a16:colId xmlns:a16="http://schemas.microsoft.com/office/drawing/2014/main" val="2170676727"/>
                    </a:ext>
                  </a:extLst>
                </a:gridCol>
              </a:tblGrid>
              <a:tr h="370840">
                <a:tc rowSpan="2" gridSpan="2">
                  <a:txBody>
                    <a:bodyPr/>
                    <a:lstStyle/>
                    <a:p>
                      <a:endParaRPr lang="en-US" dirty="0"/>
                    </a:p>
                  </a:txBody>
                  <a:tcPr/>
                </a:tc>
                <a:tc rowSpan="2" hMerge="1">
                  <a:txBody>
                    <a:bodyPr/>
                    <a:lstStyle/>
                    <a:p>
                      <a:endParaRPr lang="en-US" dirty="0"/>
                    </a:p>
                  </a:txBody>
                  <a:tcPr/>
                </a:tc>
                <a:tc rowSpan="2">
                  <a:txBody>
                    <a:bodyPr/>
                    <a:lstStyle/>
                    <a:p>
                      <a:pPr algn="ctr"/>
                      <a:r>
                        <a:rPr lang="en-US" dirty="0"/>
                        <a:t>Missing Data</a:t>
                      </a:r>
                    </a:p>
                  </a:txBody>
                  <a:tcPr/>
                </a:tc>
                <a:tc gridSpan="2">
                  <a:txBody>
                    <a:bodyPr/>
                    <a:lstStyle/>
                    <a:p>
                      <a:pPr algn="ctr"/>
                      <a:r>
                        <a:rPr lang="en-US" dirty="0"/>
                        <a:t>Outcome</a:t>
                      </a:r>
                    </a:p>
                  </a:txBody>
                  <a:tcPr/>
                </a:tc>
                <a:tc hMerge="1">
                  <a:txBody>
                    <a:bodyPr/>
                    <a:lstStyle/>
                    <a:p>
                      <a:endParaRPr lang="en-US" dirty="0"/>
                    </a:p>
                  </a:txBody>
                  <a:tcPr/>
                </a:tc>
                <a:tc rowSpan="2">
                  <a:txBody>
                    <a:bodyPr/>
                    <a:lstStyle/>
                    <a:p>
                      <a:pPr algn="ctr"/>
                      <a:r>
                        <a:rPr lang="en-US" dirty="0"/>
                        <a:t>P-value</a:t>
                      </a:r>
                    </a:p>
                  </a:txBody>
                  <a:tcPr anchor="ctr"/>
                </a:tc>
                <a:extLst>
                  <a:ext uri="{0D108BD9-81ED-4DB2-BD59-A6C34878D82A}">
                    <a16:rowId xmlns:a16="http://schemas.microsoft.com/office/drawing/2014/main" val="1208946386"/>
                  </a:ext>
                </a:extLst>
              </a:tr>
              <a:tr h="370840">
                <a:tc gridSpan="2" vMerge="1">
                  <a:txBody>
                    <a:bodyPr/>
                    <a:lstStyle/>
                    <a:p>
                      <a:endParaRPr lang="en-US" dirty="0"/>
                    </a:p>
                  </a:txBody>
                  <a:tcPr/>
                </a:tc>
                <a:tc hMerge="1" vMerge="1">
                  <a:txBody>
                    <a:bodyPr/>
                    <a:lstStyle/>
                    <a:p>
                      <a:endParaRPr lang="en-TW"/>
                    </a:p>
                  </a:txBody>
                  <a:tcPr/>
                </a:tc>
                <a:tc vMerge="1">
                  <a:txBody>
                    <a:bodyPr/>
                    <a:lstStyle/>
                    <a:p>
                      <a:endParaRPr lang="en-TW"/>
                    </a:p>
                  </a:txBody>
                  <a:tcPr/>
                </a:tc>
                <a:tc>
                  <a:txBody>
                    <a:bodyPr/>
                    <a:lstStyle/>
                    <a:p>
                      <a:pPr algn="ctr"/>
                      <a:r>
                        <a:rPr lang="en-US" dirty="0"/>
                        <a:t>Alive</a:t>
                      </a:r>
                    </a:p>
                  </a:txBody>
                  <a:tcPr/>
                </a:tc>
                <a:tc>
                  <a:txBody>
                    <a:bodyPr/>
                    <a:lstStyle/>
                    <a:p>
                      <a:pPr algn="ctr"/>
                      <a:r>
                        <a:rPr lang="en-US" dirty="0"/>
                        <a:t>Die</a:t>
                      </a:r>
                    </a:p>
                  </a:txBody>
                  <a:tcPr/>
                </a:tc>
                <a:tc vMerge="1">
                  <a:txBody>
                    <a:bodyPr/>
                    <a:lstStyle/>
                    <a:p>
                      <a:pPr algn="ctr"/>
                      <a:endParaRPr lang="en-US" dirty="0"/>
                    </a:p>
                  </a:txBody>
                  <a:tcPr/>
                </a:tc>
                <a:extLst>
                  <a:ext uri="{0D108BD9-81ED-4DB2-BD59-A6C34878D82A}">
                    <a16:rowId xmlns:a16="http://schemas.microsoft.com/office/drawing/2014/main" val="328769235"/>
                  </a:ext>
                </a:extLst>
              </a:tr>
              <a:tr h="370840">
                <a:tc gridSpan="2">
                  <a:txBody>
                    <a:bodyPr/>
                    <a:lstStyle/>
                    <a:p>
                      <a:pPr algn="l"/>
                      <a:r>
                        <a:rPr lang="en-US" dirty="0">
                          <a:solidFill>
                            <a:srgbClr val="000000"/>
                          </a:solidFill>
                          <a:effectLst/>
                          <a:latin typeface="Helvetica Neue" panose="02000503000000020004" pitchFamily="2" charset="0"/>
                        </a:rPr>
                        <a:t>Number of Patients</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0</a:t>
                      </a:r>
                    </a:p>
                  </a:txBody>
                  <a:tcPr marL="38100" marR="38100" marT="38100" marB="38100" anchor="ctr"/>
                </a:tc>
                <a:tc>
                  <a:txBody>
                    <a:bodyPr/>
                    <a:lstStyle/>
                    <a:p>
                      <a:pPr algn="ctr"/>
                      <a:r>
                        <a:rPr lang="en-US" dirty="0"/>
                        <a:t>1465</a:t>
                      </a:r>
                    </a:p>
                  </a:txBody>
                  <a:tcPr/>
                </a:tc>
                <a:tc>
                  <a:txBody>
                    <a:bodyPr/>
                    <a:lstStyle/>
                    <a:p>
                      <a:pPr algn="ctr"/>
                      <a:r>
                        <a:rPr lang="en-US" dirty="0"/>
                        <a:t>278</a:t>
                      </a:r>
                    </a:p>
                  </a:txBody>
                  <a:tcPr/>
                </a:tc>
                <a:tc>
                  <a:txBody>
                    <a:bodyPr/>
                    <a:lstStyle/>
                    <a:p>
                      <a:pPr algn="ctr"/>
                      <a:endParaRPr lang="en-US" dirty="0"/>
                    </a:p>
                  </a:txBody>
                  <a:tcPr/>
                </a:tc>
                <a:extLst>
                  <a:ext uri="{0D108BD9-81ED-4DB2-BD59-A6C34878D82A}">
                    <a16:rowId xmlns:a16="http://schemas.microsoft.com/office/drawing/2014/main" val="1922922219"/>
                  </a:ext>
                </a:extLst>
              </a:tr>
              <a:tr h="370840">
                <a:tc gridSpan="2">
                  <a:txBody>
                    <a:bodyPr/>
                    <a:lstStyle/>
                    <a:p>
                      <a:pPr algn="l"/>
                      <a:r>
                        <a:rPr lang="en-US" dirty="0">
                          <a:solidFill>
                            <a:srgbClr val="000000"/>
                          </a:solidFill>
                          <a:effectLst/>
                          <a:latin typeface="Helvetica Neue" panose="02000503000000020004" pitchFamily="2" charset="0"/>
                        </a:rPr>
                        <a:t>Urine output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63</a:t>
                      </a:r>
                    </a:p>
                  </a:txBody>
                  <a:tcPr marL="38100" marR="38100" marT="38100" marB="38100" anchor="ctr"/>
                </a:tc>
                <a:tc>
                  <a:txBody>
                    <a:bodyPr/>
                    <a:lstStyle/>
                    <a:p>
                      <a:pPr algn="ctr"/>
                      <a:r>
                        <a:rPr lang="en-US" altLang="zh-TW" sz="1800" b="0" i="0" kern="1200" dirty="0">
                          <a:solidFill>
                            <a:schemeClr val="dk1"/>
                          </a:solidFill>
                          <a:effectLst/>
                          <a:latin typeface="+mn-lt"/>
                          <a:ea typeface="+mn-ea"/>
                          <a:cs typeface="+mn-cs"/>
                        </a:rPr>
                        <a:t>1638.9</a:t>
                      </a:r>
                    </a:p>
                    <a:p>
                      <a:pPr algn="ctr"/>
                      <a:r>
                        <a:rPr lang="en-US" altLang="zh-TW" sz="1800" b="0" i="0" kern="1200" dirty="0">
                          <a:solidFill>
                            <a:schemeClr val="dk1"/>
                          </a:solidFill>
                          <a:effectLst/>
                          <a:latin typeface="+mn-lt"/>
                          <a:ea typeface="+mn-ea"/>
                          <a:cs typeface="+mn-cs"/>
                        </a:rPr>
                        <a:t>(1106.2)</a:t>
                      </a:r>
                      <a:endParaRPr lang="en-US" dirty="0"/>
                    </a:p>
                  </a:txBody>
                  <a:tcPr/>
                </a:tc>
                <a:tc>
                  <a:txBody>
                    <a:bodyPr/>
                    <a:lstStyle/>
                    <a:p>
                      <a:pPr algn="ctr"/>
                      <a:r>
                        <a:rPr lang="en-US" dirty="0"/>
                        <a:t>1136.9 (975.9)</a:t>
                      </a:r>
                    </a:p>
                  </a:txBody>
                  <a:tcPr/>
                </a:tc>
                <a:tc>
                  <a:txBody>
                    <a:bodyPr/>
                    <a:lstStyle/>
                    <a:p>
                      <a:pPr algn="ctr"/>
                      <a:r>
                        <a:rPr lang="en-US" dirty="0"/>
                        <a:t>&lt;0.001</a:t>
                      </a:r>
                    </a:p>
                  </a:txBody>
                  <a:tcPr/>
                </a:tc>
                <a:extLst>
                  <a:ext uri="{0D108BD9-81ED-4DB2-BD59-A6C34878D82A}">
                    <a16:rowId xmlns:a16="http://schemas.microsoft.com/office/drawing/2014/main" val="3971170957"/>
                  </a:ext>
                </a:extLst>
              </a:tr>
              <a:tr h="370840">
                <a:tc rowSpan="2">
                  <a:txBody>
                    <a:bodyPr/>
                    <a:lstStyle/>
                    <a:p>
                      <a:pPr algn="l"/>
                      <a:r>
                        <a:rPr lang="en-US" dirty="0">
                          <a:solidFill>
                            <a:srgbClr val="000000"/>
                          </a:solidFill>
                          <a:effectLst/>
                          <a:latin typeface="Helvetica Neue" panose="02000503000000020004" pitchFamily="2" charset="0"/>
                        </a:rPr>
                        <a:t>Vasopressin usage during ICU stay (number of patients)</a:t>
                      </a:r>
                    </a:p>
                  </a:txBody>
                  <a:tcPr marL="38100" marR="38100" marT="38100" marB="38100" anchor="ctr"/>
                </a:tc>
                <a:tc>
                  <a:txBody>
                    <a:bodyPr/>
                    <a:lstStyle/>
                    <a:p>
                      <a:pPr algn="ctr"/>
                      <a:r>
                        <a:rPr lang="en-US" dirty="0">
                          <a:effectLst/>
                        </a:rPr>
                        <a:t>0</a:t>
                      </a:r>
                    </a:p>
                  </a:txBody>
                  <a:tcPr marL="38100" marR="38100" marT="38100" marB="38100" anchor="ctr"/>
                </a:tc>
                <a:tc>
                  <a:txBody>
                    <a:bodyPr/>
                    <a:lstStyle/>
                    <a:p>
                      <a:pPr algn="ctr"/>
                      <a:r>
                        <a:rPr lang="en-US" dirty="0">
                          <a:effectLst/>
                        </a:rPr>
                        <a:t>0</a:t>
                      </a:r>
                    </a:p>
                  </a:txBody>
                  <a:tcPr marL="38100" marR="38100" marT="38100" marB="38100" anchor="ctr"/>
                </a:tc>
                <a:tc>
                  <a:txBody>
                    <a:bodyPr/>
                    <a:lstStyle/>
                    <a:p>
                      <a:pPr algn="ctr"/>
                      <a:r>
                        <a:rPr lang="en-US" dirty="0"/>
                        <a:t>1393</a:t>
                      </a:r>
                    </a:p>
                  </a:txBody>
                  <a:tcPr/>
                </a:tc>
                <a:tc>
                  <a:txBody>
                    <a:bodyPr/>
                    <a:lstStyle/>
                    <a:p>
                      <a:pPr algn="ctr"/>
                      <a:r>
                        <a:rPr lang="en-US" dirty="0"/>
                        <a:t>181</a:t>
                      </a:r>
                    </a:p>
                  </a:txBody>
                  <a:tcPr/>
                </a:tc>
                <a:tc>
                  <a:txBody>
                    <a:bodyPr/>
                    <a:lstStyle/>
                    <a:p>
                      <a:pPr algn="ctr"/>
                      <a:r>
                        <a:rPr lang="en-US" dirty="0"/>
                        <a:t>&lt;0.001</a:t>
                      </a:r>
                    </a:p>
                  </a:txBody>
                  <a:tcPr/>
                </a:tc>
                <a:extLst>
                  <a:ext uri="{0D108BD9-81ED-4DB2-BD59-A6C34878D82A}">
                    <a16:rowId xmlns:a16="http://schemas.microsoft.com/office/drawing/2014/main" val="861275328"/>
                  </a:ext>
                </a:extLst>
              </a:tr>
              <a:tr h="370840">
                <a:tc vMerge="1">
                  <a:txBody>
                    <a:bodyPr/>
                    <a:lstStyle/>
                    <a:p>
                      <a:r>
                        <a:rPr lang="en-US" dirty="0">
                          <a:solidFill>
                            <a:srgbClr val="000000"/>
                          </a:solidFill>
                          <a:effectLst/>
                          <a:latin typeface="Helvetica Neue" panose="02000503000000020004" pitchFamily="2" charset="0"/>
                        </a:rPr>
                        <a:t>vasopressin, n (%)</a:t>
                      </a:r>
                      <a:endParaRPr lang="en-US" dirty="0">
                        <a:effectLst/>
                      </a:endParaRPr>
                    </a:p>
                  </a:txBody>
                  <a:tcPr marL="38100" marR="38100" marT="38100" marB="38100"/>
                </a:tc>
                <a:tc>
                  <a:txBody>
                    <a:bodyPr/>
                    <a:lstStyle/>
                    <a:p>
                      <a:pPr algn="ctr"/>
                      <a:r>
                        <a:rPr lang="en-US" dirty="0">
                          <a:effectLst/>
                        </a:rPr>
                        <a:t>1</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r>
                        <a:rPr lang="en-US" dirty="0"/>
                        <a:t>72</a:t>
                      </a:r>
                    </a:p>
                  </a:txBody>
                  <a:tcPr/>
                </a:tc>
                <a:tc>
                  <a:txBody>
                    <a:bodyPr/>
                    <a:lstStyle/>
                    <a:p>
                      <a:pPr algn="ctr"/>
                      <a:r>
                        <a:rPr lang="en-US" dirty="0"/>
                        <a:t>97</a:t>
                      </a:r>
                    </a:p>
                  </a:txBody>
                  <a:tcPr/>
                </a:tc>
                <a:tc>
                  <a:txBody>
                    <a:bodyPr/>
                    <a:lstStyle/>
                    <a:p>
                      <a:pPr algn="ctr"/>
                      <a:endParaRPr lang="en-US" dirty="0"/>
                    </a:p>
                  </a:txBody>
                  <a:tcPr/>
                </a:tc>
                <a:extLst>
                  <a:ext uri="{0D108BD9-81ED-4DB2-BD59-A6C34878D82A}">
                    <a16:rowId xmlns:a16="http://schemas.microsoft.com/office/drawing/2014/main" val="2849734657"/>
                  </a:ext>
                </a:extLst>
              </a:tr>
              <a:tr h="370840">
                <a:tc rowSpan="2">
                  <a:txBody>
                    <a:bodyPr/>
                    <a:lstStyle/>
                    <a:p>
                      <a:pPr algn="l"/>
                      <a:r>
                        <a:rPr lang="en-US" dirty="0">
                          <a:solidFill>
                            <a:srgbClr val="000000"/>
                          </a:solidFill>
                          <a:effectLst/>
                          <a:latin typeface="Helvetica Neue" panose="02000503000000020004" pitchFamily="2" charset="0"/>
                        </a:rPr>
                        <a:t>Gender (number of patients)</a:t>
                      </a:r>
                    </a:p>
                  </a:txBody>
                  <a:tcPr marL="38100" marR="38100" marT="38100" marB="38100" anchor="ctr"/>
                </a:tc>
                <a:tc>
                  <a:txBody>
                    <a:bodyPr/>
                    <a:lstStyle/>
                    <a:p>
                      <a:pPr algn="ctr"/>
                      <a:r>
                        <a:rPr lang="en-US" dirty="0">
                          <a:effectLst/>
                        </a:rPr>
                        <a:t>Male</a:t>
                      </a:r>
                    </a:p>
                  </a:txBody>
                  <a:tcPr marL="38100" marR="38100" marT="38100" marB="38100" anchor="ctr"/>
                </a:tc>
                <a:tc>
                  <a:txBody>
                    <a:bodyPr/>
                    <a:lstStyle/>
                    <a:p>
                      <a:pPr algn="ctr"/>
                      <a:r>
                        <a:rPr lang="en-US" dirty="0">
                          <a:effectLst/>
                        </a:rPr>
                        <a:t>0</a:t>
                      </a:r>
                    </a:p>
                  </a:txBody>
                  <a:tcPr marL="38100" marR="38100" marT="38100" marB="38100" anchor="ctr"/>
                </a:tc>
                <a:tc>
                  <a:txBody>
                    <a:bodyPr/>
                    <a:lstStyle/>
                    <a:p>
                      <a:pPr algn="ctr"/>
                      <a:r>
                        <a:rPr lang="en-US" dirty="0"/>
                        <a:t>744</a:t>
                      </a:r>
                    </a:p>
                  </a:txBody>
                  <a:tcPr/>
                </a:tc>
                <a:tc>
                  <a:txBody>
                    <a:bodyPr/>
                    <a:lstStyle/>
                    <a:p>
                      <a:pPr algn="ctr"/>
                      <a:r>
                        <a:rPr lang="en-US" dirty="0"/>
                        <a:t>132</a:t>
                      </a:r>
                    </a:p>
                  </a:txBody>
                  <a:tcPr/>
                </a:tc>
                <a:tc>
                  <a:txBody>
                    <a:bodyPr/>
                    <a:lstStyle/>
                    <a:p>
                      <a:pPr algn="ctr"/>
                      <a:r>
                        <a:rPr lang="en-US" dirty="0"/>
                        <a:t>0.345</a:t>
                      </a:r>
                    </a:p>
                  </a:txBody>
                  <a:tcPr/>
                </a:tc>
                <a:extLst>
                  <a:ext uri="{0D108BD9-81ED-4DB2-BD59-A6C34878D82A}">
                    <a16:rowId xmlns:a16="http://schemas.microsoft.com/office/drawing/2014/main" val="2536162"/>
                  </a:ext>
                </a:extLst>
              </a:tr>
              <a:tr h="370840">
                <a:tc vMerge="1">
                  <a:txBody>
                    <a:bodyPr/>
                    <a:lstStyle/>
                    <a:p>
                      <a:r>
                        <a:rPr lang="en-US" dirty="0">
                          <a:solidFill>
                            <a:srgbClr val="000000"/>
                          </a:solidFill>
                          <a:effectLst/>
                          <a:latin typeface="Helvetica Neue" panose="02000503000000020004" pitchFamily="2" charset="0"/>
                        </a:rPr>
                        <a:t>vasopressin, n (%)</a:t>
                      </a:r>
                      <a:endParaRPr lang="en-US" dirty="0">
                        <a:effectLst/>
                      </a:endParaRPr>
                    </a:p>
                  </a:txBody>
                  <a:tcPr marL="38100" marR="38100" marT="38100" marB="38100"/>
                </a:tc>
                <a:tc>
                  <a:txBody>
                    <a:bodyPr/>
                    <a:lstStyle/>
                    <a:p>
                      <a:pPr algn="ctr"/>
                      <a:r>
                        <a:rPr lang="en-US" dirty="0">
                          <a:effectLst/>
                        </a:rPr>
                        <a:t>Female</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r>
                        <a:rPr lang="en-US" dirty="0"/>
                        <a:t>721</a:t>
                      </a:r>
                    </a:p>
                  </a:txBody>
                  <a:tcPr/>
                </a:tc>
                <a:tc>
                  <a:txBody>
                    <a:bodyPr/>
                    <a:lstStyle/>
                    <a:p>
                      <a:pPr algn="ctr"/>
                      <a:r>
                        <a:rPr lang="en-US" dirty="0"/>
                        <a:t>146</a:t>
                      </a:r>
                    </a:p>
                  </a:txBody>
                  <a:tcPr/>
                </a:tc>
                <a:tc>
                  <a:txBody>
                    <a:bodyPr/>
                    <a:lstStyle/>
                    <a:p>
                      <a:pPr algn="ctr"/>
                      <a:endParaRPr lang="en-US" dirty="0"/>
                    </a:p>
                  </a:txBody>
                  <a:tcPr/>
                </a:tc>
                <a:extLst>
                  <a:ext uri="{0D108BD9-81ED-4DB2-BD59-A6C34878D82A}">
                    <a16:rowId xmlns:a16="http://schemas.microsoft.com/office/drawing/2014/main" val="1022285861"/>
                  </a:ext>
                </a:extLst>
              </a:tr>
              <a:tr h="370840">
                <a:tc gridSpan="2">
                  <a:txBody>
                    <a:bodyPr/>
                    <a:lstStyle/>
                    <a:p>
                      <a:pPr algn="l"/>
                      <a:r>
                        <a:rPr lang="en-US" dirty="0" err="1">
                          <a:solidFill>
                            <a:srgbClr val="000000"/>
                          </a:solidFill>
                          <a:effectLst/>
                          <a:latin typeface="Helvetica Neue" panose="02000503000000020004" pitchFamily="2" charset="0"/>
                        </a:rPr>
                        <a:t>hemoglobin_min</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9</a:t>
                      </a:r>
                    </a:p>
                  </a:txBody>
                  <a:tcPr marL="38100" marR="38100" marT="38100" marB="38100" anchor="ctr"/>
                </a:tc>
                <a:tc>
                  <a:txBody>
                    <a:bodyPr/>
                    <a:lstStyle/>
                    <a:p>
                      <a:pPr algn="ctr"/>
                      <a:r>
                        <a:rPr lang="en-US" dirty="0"/>
                        <a:t>10.5 (2.3)</a:t>
                      </a:r>
                    </a:p>
                  </a:txBody>
                  <a:tcPr/>
                </a:tc>
                <a:tc>
                  <a:txBody>
                    <a:bodyPr/>
                    <a:lstStyle/>
                    <a:p>
                      <a:pPr algn="ctr"/>
                      <a:r>
                        <a:rPr lang="en-US" dirty="0"/>
                        <a:t>9.6 (2.3)</a:t>
                      </a:r>
                    </a:p>
                  </a:txBody>
                  <a:tcPr/>
                </a:tc>
                <a:tc>
                  <a:txBody>
                    <a:bodyPr/>
                    <a:lstStyle/>
                    <a:p>
                      <a:pPr algn="ctr"/>
                      <a:r>
                        <a:rPr lang="en-US" dirty="0"/>
                        <a:t>&lt;0.001</a:t>
                      </a:r>
                    </a:p>
                  </a:txBody>
                  <a:tcPr/>
                </a:tc>
                <a:extLst>
                  <a:ext uri="{0D108BD9-81ED-4DB2-BD59-A6C34878D82A}">
                    <a16:rowId xmlns:a16="http://schemas.microsoft.com/office/drawing/2014/main" val="837573230"/>
                  </a:ext>
                </a:extLst>
              </a:tr>
              <a:tr h="370840">
                <a:tc gridSpan="2">
                  <a:txBody>
                    <a:bodyPr/>
                    <a:lstStyle/>
                    <a:p>
                      <a:pPr algn="l"/>
                      <a:r>
                        <a:rPr lang="en-US" dirty="0" err="1">
                          <a:solidFill>
                            <a:srgbClr val="000000"/>
                          </a:solidFill>
                          <a:effectLst/>
                          <a:latin typeface="Helvetica Neue" panose="02000503000000020004" pitchFamily="2" charset="0"/>
                        </a:rPr>
                        <a:t>hemoglobin_max</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9</a:t>
                      </a:r>
                    </a:p>
                  </a:txBody>
                  <a:tcPr marL="38100" marR="38100" marT="38100" marB="38100" anchor="ctr"/>
                </a:tc>
                <a:tc>
                  <a:txBody>
                    <a:bodyPr/>
                    <a:lstStyle/>
                    <a:p>
                      <a:pPr algn="ctr"/>
                      <a:r>
                        <a:rPr lang="en-US" dirty="0"/>
                        <a:t>11.7 (2.2)</a:t>
                      </a:r>
                    </a:p>
                  </a:txBody>
                  <a:tcPr/>
                </a:tc>
                <a:tc>
                  <a:txBody>
                    <a:bodyPr/>
                    <a:lstStyle/>
                    <a:p>
                      <a:pPr algn="ctr"/>
                      <a:r>
                        <a:rPr lang="en-US" dirty="0"/>
                        <a:t>11.0 (2.3)</a:t>
                      </a:r>
                    </a:p>
                  </a:txBody>
                  <a:tcPr/>
                </a:tc>
                <a:tc>
                  <a:txBody>
                    <a:bodyPr/>
                    <a:lstStyle/>
                    <a:p>
                      <a:pPr algn="ctr"/>
                      <a:r>
                        <a:rPr lang="en-US" dirty="0"/>
                        <a:t>&lt;0.001</a:t>
                      </a:r>
                    </a:p>
                  </a:txBody>
                  <a:tcPr/>
                </a:tc>
                <a:extLst>
                  <a:ext uri="{0D108BD9-81ED-4DB2-BD59-A6C34878D82A}">
                    <a16:rowId xmlns:a16="http://schemas.microsoft.com/office/drawing/2014/main" val="2018596356"/>
                  </a:ext>
                </a:extLst>
              </a:tr>
              <a:tr h="370840">
                <a:tc gridSpan="2">
                  <a:txBody>
                    <a:bodyPr/>
                    <a:lstStyle/>
                    <a:p>
                      <a:pPr algn="l"/>
                      <a:r>
                        <a:rPr lang="en-US" dirty="0" err="1">
                          <a:solidFill>
                            <a:srgbClr val="000000"/>
                          </a:solidFill>
                          <a:effectLst/>
                          <a:latin typeface="Helvetica Neue" panose="02000503000000020004" pitchFamily="2" charset="0"/>
                        </a:rPr>
                        <a:t>resp_rate_mean</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5</a:t>
                      </a:r>
                    </a:p>
                  </a:txBody>
                  <a:tcPr marL="38100" marR="38100" marT="38100" marB="38100" anchor="ctr"/>
                </a:tc>
                <a:tc>
                  <a:txBody>
                    <a:bodyPr/>
                    <a:lstStyle/>
                    <a:p>
                      <a:pPr algn="ctr"/>
                      <a:r>
                        <a:rPr lang="en-US" dirty="0"/>
                        <a:t>20.7 (4.1)</a:t>
                      </a:r>
                    </a:p>
                  </a:txBody>
                  <a:tcPr/>
                </a:tc>
                <a:tc>
                  <a:txBody>
                    <a:bodyPr/>
                    <a:lstStyle/>
                    <a:p>
                      <a:pPr algn="ctr"/>
                      <a:r>
                        <a:rPr lang="en-US" dirty="0"/>
                        <a:t>22.2 (4.8)</a:t>
                      </a:r>
                    </a:p>
                  </a:txBody>
                  <a:tcPr/>
                </a:tc>
                <a:tc>
                  <a:txBody>
                    <a:bodyPr/>
                    <a:lstStyle/>
                    <a:p>
                      <a:pPr algn="ctr"/>
                      <a:r>
                        <a:rPr lang="en-US" dirty="0"/>
                        <a:t>&lt;0.001</a:t>
                      </a:r>
                    </a:p>
                  </a:txBody>
                  <a:tcPr/>
                </a:tc>
                <a:extLst>
                  <a:ext uri="{0D108BD9-81ED-4DB2-BD59-A6C34878D82A}">
                    <a16:rowId xmlns:a16="http://schemas.microsoft.com/office/drawing/2014/main" val="4016677250"/>
                  </a:ext>
                </a:extLst>
              </a:tr>
              <a:tr h="370840">
                <a:tc gridSpan="2">
                  <a:txBody>
                    <a:bodyPr/>
                    <a:lstStyle/>
                    <a:p>
                      <a:pPr algn="l"/>
                      <a:r>
                        <a:rPr lang="en-US" dirty="0" err="1">
                          <a:solidFill>
                            <a:srgbClr val="000000"/>
                          </a:solidFill>
                          <a:effectLst/>
                          <a:latin typeface="Helvetica Neue" panose="02000503000000020004" pitchFamily="2" charset="0"/>
                        </a:rPr>
                        <a:t>glucose_max</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10</a:t>
                      </a:r>
                    </a:p>
                  </a:txBody>
                  <a:tcPr marL="38100" marR="381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160.5 (100.7)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215.7 (153.4)</a:t>
                      </a:r>
                    </a:p>
                  </a:txBody>
                  <a:tcPr/>
                </a:tc>
                <a:tc>
                  <a:txBody>
                    <a:bodyPr/>
                    <a:lstStyle/>
                    <a:p>
                      <a:pPr algn="ctr"/>
                      <a:r>
                        <a:rPr lang="en-US" dirty="0"/>
                        <a:t>&lt;0.001</a:t>
                      </a:r>
                    </a:p>
                  </a:txBody>
                  <a:tcPr/>
                </a:tc>
                <a:extLst>
                  <a:ext uri="{0D108BD9-81ED-4DB2-BD59-A6C34878D82A}">
                    <a16:rowId xmlns:a16="http://schemas.microsoft.com/office/drawing/2014/main" val="3318649919"/>
                  </a:ext>
                </a:extLst>
              </a:tr>
              <a:tr h="370840">
                <a:tc gridSpan="2">
                  <a:txBody>
                    <a:bodyPr/>
                    <a:lstStyle/>
                    <a:p>
                      <a:pPr algn="l"/>
                      <a:r>
                        <a:rPr lang="en-US" dirty="0" err="1">
                          <a:solidFill>
                            <a:srgbClr val="000000"/>
                          </a:solidFill>
                          <a:effectLst/>
                          <a:latin typeface="Helvetica Neue" panose="02000503000000020004" pitchFamily="2" charset="0"/>
                        </a:rPr>
                        <a:t>heart_rate_max</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4</a:t>
                      </a:r>
                    </a:p>
                  </a:txBody>
                  <a:tcPr marL="38100" marR="38100" marT="38100" marB="38100" anchor="ctr"/>
                </a:tc>
                <a:tc>
                  <a:txBody>
                    <a:bodyPr/>
                    <a:lstStyle/>
                    <a:p>
                      <a:pPr algn="ctr"/>
                      <a:r>
                        <a:rPr lang="en-US" dirty="0"/>
                        <a:t>109.6 (16.9)</a:t>
                      </a:r>
                    </a:p>
                  </a:txBody>
                  <a:tcPr/>
                </a:tc>
                <a:tc>
                  <a:txBody>
                    <a:bodyPr/>
                    <a:lstStyle/>
                    <a:p>
                      <a:pPr algn="ctr"/>
                      <a:r>
                        <a:rPr lang="en-US" dirty="0"/>
                        <a:t>115.8 (23.0)</a:t>
                      </a:r>
                    </a:p>
                  </a:txBody>
                  <a:tcPr/>
                </a:tc>
                <a:tc>
                  <a:txBody>
                    <a:bodyPr/>
                    <a:lstStyle/>
                    <a:p>
                      <a:pPr algn="ctr"/>
                      <a:r>
                        <a:rPr lang="en-US" dirty="0"/>
                        <a:t>&lt;0.001</a:t>
                      </a:r>
                    </a:p>
                  </a:txBody>
                  <a:tcPr/>
                </a:tc>
                <a:extLst>
                  <a:ext uri="{0D108BD9-81ED-4DB2-BD59-A6C34878D82A}">
                    <a16:rowId xmlns:a16="http://schemas.microsoft.com/office/drawing/2014/main" val="766426610"/>
                  </a:ext>
                </a:extLst>
              </a:tr>
              <a:tr h="370840">
                <a:tc gridSpan="2">
                  <a:txBody>
                    <a:bodyPr/>
                    <a:lstStyle/>
                    <a:p>
                      <a:pPr algn="l"/>
                      <a:r>
                        <a:rPr lang="en-US" dirty="0" err="1">
                          <a:solidFill>
                            <a:srgbClr val="000000"/>
                          </a:solidFill>
                          <a:effectLst/>
                          <a:latin typeface="Helvetica Neue" panose="02000503000000020004" pitchFamily="2" charset="0"/>
                        </a:rPr>
                        <a:t>glucose_avg</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nchor="ctr"/>
                </a:tc>
                <a:tc hMerge="1">
                  <a:txBody>
                    <a:bodyPr/>
                    <a:lstStyle/>
                    <a:p>
                      <a:endParaRPr lang="en-US" dirty="0">
                        <a:effectLst/>
                      </a:endParaRPr>
                    </a:p>
                  </a:txBody>
                  <a:tcPr marL="38100" marR="38100" marT="38100" marB="38100"/>
                </a:tc>
                <a:tc>
                  <a:txBody>
                    <a:bodyPr/>
                    <a:lstStyle/>
                    <a:p>
                      <a:pPr algn="ctr"/>
                      <a:r>
                        <a:rPr lang="en-US" dirty="0">
                          <a:effectLst/>
                        </a:rPr>
                        <a:t>10</a:t>
                      </a:r>
                    </a:p>
                  </a:txBody>
                  <a:tcPr marL="38100" marR="38100" marT="38100" marB="38100" anchor="ctr"/>
                </a:tc>
                <a:tc>
                  <a:txBody>
                    <a:bodyPr/>
                    <a:lstStyle/>
                    <a:p>
                      <a:pPr algn="ctr"/>
                      <a:r>
                        <a:rPr lang="en-US" dirty="0"/>
                        <a:t>138.4 (53.1)</a:t>
                      </a:r>
                    </a:p>
                  </a:txBody>
                  <a:tcPr/>
                </a:tc>
                <a:tc>
                  <a:txBody>
                    <a:bodyPr/>
                    <a:lstStyle/>
                    <a:p>
                      <a:pPr algn="ctr"/>
                      <a:r>
                        <a:rPr lang="en-US" dirty="0"/>
                        <a:t>171.3 (91.5)</a:t>
                      </a:r>
                    </a:p>
                  </a:txBody>
                  <a:tcPr/>
                </a:tc>
                <a:tc>
                  <a:txBody>
                    <a:bodyPr/>
                    <a:lstStyle/>
                    <a:p>
                      <a:pPr algn="ctr"/>
                      <a:r>
                        <a:rPr lang="en-US" dirty="0"/>
                        <a:t>&lt;0.001</a:t>
                      </a:r>
                    </a:p>
                  </a:txBody>
                  <a:tcPr/>
                </a:tc>
                <a:extLst>
                  <a:ext uri="{0D108BD9-81ED-4DB2-BD59-A6C34878D82A}">
                    <a16:rowId xmlns:a16="http://schemas.microsoft.com/office/drawing/2014/main" val="1384666529"/>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Helvetica Neue" panose="02000503000000020004" pitchFamily="2" charset="0"/>
                        </a:rPr>
                        <a:t>Age (</a:t>
                      </a:r>
                      <a:r>
                        <a:rPr lang="en-US" dirty="0" err="1">
                          <a:solidFill>
                            <a:srgbClr val="000000"/>
                          </a:solidFill>
                          <a:effectLst/>
                          <a:latin typeface="Helvetica Neue" panose="02000503000000020004" pitchFamily="2" charset="0"/>
                        </a:rPr>
                        <a:t>mean+std</a:t>
                      </a:r>
                      <a:r>
                        <a:rPr lang="en-US" dirty="0">
                          <a:solidFill>
                            <a:srgbClr val="000000"/>
                          </a:solidFill>
                          <a:effectLst/>
                          <a:latin typeface="Helvetica Neue" panose="02000503000000020004" pitchFamily="2" charset="0"/>
                        </a:rPr>
                        <a:t>)</a:t>
                      </a:r>
                      <a:endParaRPr lang="en-US" dirty="0">
                        <a:effectLst/>
                      </a:endParaRPr>
                    </a:p>
                  </a:txBody>
                  <a:tcPr marL="38100" marR="38100" marT="38100" marB="381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txBody>
                  <a:tcPr marL="38100" marR="38100" marT="38100" marB="381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0</a:t>
                      </a:r>
                    </a:p>
                  </a:txBody>
                  <a:tcPr marL="38100" marR="38100" marT="38100" marB="38100"/>
                </a:tc>
                <a:tc>
                  <a:txBody>
                    <a:bodyPr/>
                    <a:lstStyle/>
                    <a:p>
                      <a:pPr algn="ctr"/>
                      <a:r>
                        <a:rPr lang="en-US" altLang="zh-TW" sz="1800" b="0" i="0" kern="1200" dirty="0">
                          <a:solidFill>
                            <a:schemeClr val="dk1"/>
                          </a:solidFill>
                          <a:effectLst/>
                          <a:latin typeface="+mn-lt"/>
                          <a:ea typeface="+mn-ea"/>
                          <a:cs typeface="+mn-cs"/>
                        </a:rPr>
                        <a:t>61.2</a:t>
                      </a:r>
                      <a:r>
                        <a:rPr lang="zh-TW" altLang="en-US" sz="1800" b="0" i="0" kern="1200" dirty="0">
                          <a:solidFill>
                            <a:schemeClr val="dk1"/>
                          </a:solidFill>
                          <a:effectLst/>
                          <a:latin typeface="+mn-lt"/>
                          <a:ea typeface="+mn-ea"/>
                          <a:cs typeface="+mn-cs"/>
                        </a:rPr>
                        <a:t> </a:t>
                      </a:r>
                      <a:r>
                        <a:rPr lang="en-US" altLang="zh-TW" sz="1800" b="0" i="0" kern="1200" dirty="0">
                          <a:solidFill>
                            <a:schemeClr val="dk1"/>
                          </a:solidFill>
                          <a:effectLst/>
                          <a:latin typeface="+mn-lt"/>
                          <a:ea typeface="+mn-ea"/>
                          <a:cs typeface="+mn-cs"/>
                        </a:rPr>
                        <a:t>(17.0)</a:t>
                      </a:r>
                      <a:endParaRPr lang="en-US" dirty="0"/>
                    </a:p>
                  </a:txBody>
                  <a:tcPr/>
                </a:tc>
                <a:tc>
                  <a:txBody>
                    <a:bodyPr/>
                    <a:lstStyle/>
                    <a:p>
                      <a:pPr algn="ctr"/>
                      <a:r>
                        <a:rPr lang="en-US" altLang="zh-TW" sz="1800" b="0" i="0" kern="1200" dirty="0">
                          <a:solidFill>
                            <a:schemeClr val="dk1"/>
                          </a:solidFill>
                          <a:effectLst/>
                          <a:latin typeface="+mn-lt"/>
                          <a:ea typeface="+mn-ea"/>
                          <a:cs typeface="+mn-cs"/>
                        </a:rPr>
                        <a:t>67.2 (14.7)</a:t>
                      </a:r>
                      <a:endParaRPr lang="en-US" dirty="0"/>
                    </a:p>
                  </a:txBody>
                  <a:tcPr/>
                </a:tc>
                <a:tc>
                  <a:txBody>
                    <a:bodyPr/>
                    <a:lstStyle/>
                    <a:p>
                      <a:pPr algn="ctr"/>
                      <a:r>
                        <a:rPr lang="en-US" dirty="0"/>
                        <a:t>&lt;0.001</a:t>
                      </a:r>
                    </a:p>
                  </a:txBody>
                  <a:tcPr/>
                </a:tc>
                <a:extLst>
                  <a:ext uri="{0D108BD9-81ED-4DB2-BD59-A6C34878D82A}">
                    <a16:rowId xmlns:a16="http://schemas.microsoft.com/office/drawing/2014/main" val="3749352864"/>
                  </a:ext>
                </a:extLst>
              </a:tr>
            </a:tbl>
          </a:graphicData>
        </a:graphic>
      </p:graphicFrame>
      <p:sp>
        <p:nvSpPr>
          <p:cNvPr id="21" name="Title 1">
            <a:extLst>
              <a:ext uri="{FF2B5EF4-FFF2-40B4-BE49-F238E27FC236}">
                <a16:creationId xmlns:a16="http://schemas.microsoft.com/office/drawing/2014/main" id="{F79951B8-A026-4604-90D3-08708B15B88A}"/>
              </a:ext>
            </a:extLst>
          </p:cNvPr>
          <p:cNvSpPr>
            <a:spLocks noGrp="1"/>
          </p:cNvSpPr>
          <p:nvPr>
            <p:ph type="title"/>
          </p:nvPr>
        </p:nvSpPr>
        <p:spPr/>
        <p:txBody>
          <a:bodyPr/>
          <a:lstStyle/>
          <a:p>
            <a:r>
              <a:rPr lang="en-US" dirty="0"/>
              <a:t>Features</a:t>
            </a:r>
          </a:p>
        </p:txBody>
      </p:sp>
      <p:sp>
        <p:nvSpPr>
          <p:cNvPr id="3" name="TextBox 2">
            <a:extLst>
              <a:ext uri="{FF2B5EF4-FFF2-40B4-BE49-F238E27FC236}">
                <a16:creationId xmlns:a16="http://schemas.microsoft.com/office/drawing/2014/main" id="{39135F40-BD64-3BAC-E527-BD3560CA7ED7}"/>
              </a:ext>
            </a:extLst>
          </p:cNvPr>
          <p:cNvSpPr txBox="1"/>
          <p:nvPr/>
        </p:nvSpPr>
        <p:spPr>
          <a:xfrm>
            <a:off x="0" y="6858000"/>
            <a:ext cx="4304872" cy="1200329"/>
          </a:xfrm>
          <a:prstGeom prst="rect">
            <a:avLst/>
          </a:prstGeom>
          <a:noFill/>
        </p:spPr>
        <p:txBody>
          <a:bodyPr wrap="square" rtlCol="0">
            <a:spAutoFit/>
          </a:bodyPr>
          <a:lstStyle/>
          <a:p>
            <a:pPr algn="just"/>
            <a:r>
              <a:rPr lang="en-TW" dirty="0"/>
              <a:t>Note: all feature values related to time would be taken from between 6 hours before patients admitted to the ICU to 24 hours after patients admitted to the ICU.</a:t>
            </a:r>
          </a:p>
        </p:txBody>
      </p:sp>
      <p:sp>
        <p:nvSpPr>
          <p:cNvPr id="8" name="文字方塊 7">
            <a:extLst>
              <a:ext uri="{FF2B5EF4-FFF2-40B4-BE49-F238E27FC236}">
                <a16:creationId xmlns:a16="http://schemas.microsoft.com/office/drawing/2014/main" id="{108B0671-A197-42BA-B8FF-5ABFABFC417B}"/>
              </a:ext>
            </a:extLst>
          </p:cNvPr>
          <p:cNvSpPr txBox="1"/>
          <p:nvPr/>
        </p:nvSpPr>
        <p:spPr>
          <a:xfrm>
            <a:off x="11808708" y="-483116"/>
            <a:ext cx="2305879" cy="369332"/>
          </a:xfrm>
          <a:prstGeom prst="rect">
            <a:avLst/>
          </a:prstGeom>
          <a:noFill/>
        </p:spPr>
        <p:txBody>
          <a:bodyPr wrap="square" rtlCol="0">
            <a:spAutoFit/>
          </a:bodyPr>
          <a:lstStyle/>
          <a:p>
            <a:r>
              <a:rPr lang="en-US" altLang="zh-TW" dirty="0"/>
              <a:t>1743</a:t>
            </a:r>
            <a:endParaRPr lang="zh-TW" altLang="en-US" dirty="0"/>
          </a:p>
        </p:txBody>
      </p:sp>
      <p:sp>
        <p:nvSpPr>
          <p:cNvPr id="18" name="矩形 17">
            <a:extLst>
              <a:ext uri="{FF2B5EF4-FFF2-40B4-BE49-F238E27FC236}">
                <a16:creationId xmlns:a16="http://schemas.microsoft.com/office/drawing/2014/main" id="{BEB97C2D-D1D5-4326-9772-BD2A7FBA73E6}"/>
              </a:ext>
            </a:extLst>
          </p:cNvPr>
          <p:cNvSpPr/>
          <p:nvPr/>
        </p:nvSpPr>
        <p:spPr>
          <a:xfrm>
            <a:off x="-465471" y="1788399"/>
            <a:ext cx="4916731" cy="369332"/>
          </a:xfrm>
          <a:prstGeom prst="rect">
            <a:avLst/>
          </a:prstGeom>
        </p:spPr>
        <p:txBody>
          <a:bodyPr wrap="none">
            <a:spAutoFit/>
          </a:bodyPr>
          <a:lstStyle/>
          <a:p>
            <a:r>
              <a:rPr lang="en-US" altLang="zh-TW" dirty="0">
                <a:solidFill>
                  <a:srgbClr val="0D904F"/>
                </a:solidFill>
                <a:latin typeface="Roboto Mono"/>
              </a:rPr>
              <a:t>`</a:t>
            </a:r>
            <a:r>
              <a:rPr lang="en-US" altLang="zh-TW" dirty="0" err="1">
                <a:solidFill>
                  <a:srgbClr val="0D904F"/>
                </a:solidFill>
                <a:latin typeface="Roboto Mono"/>
              </a:rPr>
              <a:t>physionet-data.mimiciv_derived.urine_output</a:t>
            </a:r>
            <a:r>
              <a:rPr lang="en-US" altLang="zh-TW" dirty="0">
                <a:solidFill>
                  <a:srgbClr val="0D904F"/>
                </a:solidFill>
                <a:latin typeface="Roboto Mono"/>
              </a:rPr>
              <a:t>`</a:t>
            </a:r>
            <a:endParaRPr lang="zh-TW" altLang="en-US" dirty="0"/>
          </a:p>
        </p:txBody>
      </p:sp>
      <p:sp>
        <p:nvSpPr>
          <p:cNvPr id="19" name="矩形 18">
            <a:extLst>
              <a:ext uri="{FF2B5EF4-FFF2-40B4-BE49-F238E27FC236}">
                <a16:creationId xmlns:a16="http://schemas.microsoft.com/office/drawing/2014/main" id="{ABAA340C-6CCD-4D61-B688-F7D64207FB0C}"/>
              </a:ext>
            </a:extLst>
          </p:cNvPr>
          <p:cNvSpPr/>
          <p:nvPr/>
        </p:nvSpPr>
        <p:spPr>
          <a:xfrm>
            <a:off x="-491119" y="2157731"/>
            <a:ext cx="4929555" cy="369332"/>
          </a:xfrm>
          <a:prstGeom prst="rect">
            <a:avLst/>
          </a:prstGeom>
        </p:spPr>
        <p:txBody>
          <a:bodyPr wrap="none">
            <a:spAutoFit/>
          </a:bodyPr>
          <a:lstStyle/>
          <a:p>
            <a:r>
              <a:rPr lang="en-US" altLang="zh-TW" dirty="0">
                <a:solidFill>
                  <a:srgbClr val="0D904F"/>
                </a:solidFill>
                <a:latin typeface="Roboto Mono"/>
              </a:rPr>
              <a:t>`</a:t>
            </a:r>
            <a:r>
              <a:rPr lang="en-US" altLang="zh-TW" dirty="0" err="1">
                <a:solidFill>
                  <a:srgbClr val="0D904F"/>
                </a:solidFill>
                <a:latin typeface="Roboto Mono"/>
              </a:rPr>
              <a:t>physionet-data.mimiciv_derived.vasopressin</a:t>
            </a:r>
            <a:r>
              <a:rPr lang="en-US" altLang="zh-TW" dirty="0">
                <a:solidFill>
                  <a:srgbClr val="0D904F"/>
                </a:solidFill>
                <a:latin typeface="Roboto Mono"/>
              </a:rPr>
              <a:t>`</a:t>
            </a:r>
            <a:r>
              <a:rPr lang="en-US" altLang="zh-TW" dirty="0">
                <a:solidFill>
                  <a:srgbClr val="3A474E"/>
                </a:solidFill>
                <a:latin typeface="Roboto Mono"/>
              </a:rPr>
              <a:t> </a:t>
            </a:r>
            <a:endParaRPr lang="zh-TW" altLang="en-US" dirty="0"/>
          </a:p>
        </p:txBody>
      </p:sp>
      <p:sp>
        <p:nvSpPr>
          <p:cNvPr id="20" name="矩形 19">
            <a:extLst>
              <a:ext uri="{FF2B5EF4-FFF2-40B4-BE49-F238E27FC236}">
                <a16:creationId xmlns:a16="http://schemas.microsoft.com/office/drawing/2014/main" id="{F4B658FE-6B43-4AEB-B5F7-CA8B3CCBF282}"/>
              </a:ext>
            </a:extLst>
          </p:cNvPr>
          <p:cNvSpPr/>
          <p:nvPr/>
        </p:nvSpPr>
        <p:spPr>
          <a:xfrm>
            <a:off x="-645007" y="3059668"/>
            <a:ext cx="5096267" cy="369332"/>
          </a:xfrm>
          <a:prstGeom prst="rect">
            <a:avLst/>
          </a:prstGeom>
        </p:spPr>
        <p:txBody>
          <a:bodyPr wrap="none">
            <a:spAutoFit/>
          </a:bodyPr>
          <a:lstStyle/>
          <a:p>
            <a:r>
              <a:rPr lang="en-US" altLang="zh-TW" dirty="0">
                <a:solidFill>
                  <a:srgbClr val="0D904F"/>
                </a:solidFill>
                <a:latin typeface="Roboto Mono"/>
              </a:rPr>
              <a:t>`</a:t>
            </a:r>
            <a:r>
              <a:rPr lang="en-US" altLang="zh-TW" dirty="0" err="1">
                <a:solidFill>
                  <a:srgbClr val="0D904F"/>
                </a:solidFill>
                <a:latin typeface="Roboto Mono"/>
              </a:rPr>
              <a:t>physionet-data.mimiciv_derived.icustay_detail</a:t>
            </a:r>
            <a:r>
              <a:rPr lang="en-US" altLang="zh-TW" dirty="0">
                <a:solidFill>
                  <a:srgbClr val="0D904F"/>
                </a:solidFill>
                <a:latin typeface="Roboto Mono"/>
              </a:rPr>
              <a:t>`</a:t>
            </a:r>
            <a:r>
              <a:rPr lang="en-US" altLang="zh-TW" dirty="0">
                <a:solidFill>
                  <a:srgbClr val="3A474E"/>
                </a:solidFill>
                <a:latin typeface="Roboto Mono"/>
              </a:rPr>
              <a:t> </a:t>
            </a:r>
            <a:endParaRPr lang="zh-TW" altLang="en-US" dirty="0"/>
          </a:p>
        </p:txBody>
      </p:sp>
      <p:sp>
        <p:nvSpPr>
          <p:cNvPr id="22" name="矩形 21">
            <a:extLst>
              <a:ext uri="{FF2B5EF4-FFF2-40B4-BE49-F238E27FC236}">
                <a16:creationId xmlns:a16="http://schemas.microsoft.com/office/drawing/2014/main" id="{B61CD830-8C0A-4FD4-AED5-DA3C41423DF7}"/>
              </a:ext>
            </a:extLst>
          </p:cNvPr>
          <p:cNvSpPr/>
          <p:nvPr/>
        </p:nvSpPr>
        <p:spPr>
          <a:xfrm>
            <a:off x="-1504216" y="3829645"/>
            <a:ext cx="5955476" cy="369332"/>
          </a:xfrm>
          <a:prstGeom prst="rect">
            <a:avLst/>
          </a:prstGeom>
        </p:spPr>
        <p:txBody>
          <a:bodyPr wrap="none">
            <a:spAutoFit/>
          </a:bodyPr>
          <a:lstStyle/>
          <a:p>
            <a:r>
              <a:rPr lang="en-US" altLang="zh-TW" dirty="0">
                <a:solidFill>
                  <a:srgbClr val="0D904F"/>
                </a:solidFill>
                <a:latin typeface="Roboto Mono"/>
              </a:rPr>
              <a:t>`</a:t>
            </a:r>
            <a:r>
              <a:rPr lang="en-US" altLang="zh-TW" dirty="0" err="1">
                <a:solidFill>
                  <a:srgbClr val="0D904F"/>
                </a:solidFill>
                <a:latin typeface="Roboto Mono"/>
              </a:rPr>
              <a:t>physionet-data.mimiciv_derived.complete_blood_count</a:t>
            </a:r>
            <a:r>
              <a:rPr lang="en-US" altLang="zh-TW" dirty="0">
                <a:solidFill>
                  <a:srgbClr val="0D904F"/>
                </a:solidFill>
                <a:latin typeface="Roboto Mono"/>
              </a:rPr>
              <a:t>`</a:t>
            </a:r>
            <a:endParaRPr lang="zh-TW" altLang="en-US" dirty="0"/>
          </a:p>
        </p:txBody>
      </p:sp>
      <p:sp>
        <p:nvSpPr>
          <p:cNvPr id="23" name="矩形 22">
            <a:extLst>
              <a:ext uri="{FF2B5EF4-FFF2-40B4-BE49-F238E27FC236}">
                <a16:creationId xmlns:a16="http://schemas.microsoft.com/office/drawing/2014/main" id="{781E12AC-5A92-41F0-9E65-12F59FB7F4E6}"/>
              </a:ext>
            </a:extLst>
          </p:cNvPr>
          <p:cNvSpPr/>
          <p:nvPr/>
        </p:nvSpPr>
        <p:spPr>
          <a:xfrm>
            <a:off x="-593711" y="6045983"/>
            <a:ext cx="5032147" cy="369332"/>
          </a:xfrm>
          <a:prstGeom prst="rect">
            <a:avLst/>
          </a:prstGeom>
        </p:spPr>
        <p:txBody>
          <a:bodyPr wrap="none">
            <a:spAutoFit/>
          </a:bodyPr>
          <a:lstStyle/>
          <a:p>
            <a:r>
              <a:rPr lang="en-US" altLang="zh-TW" dirty="0">
                <a:solidFill>
                  <a:srgbClr val="0D904F"/>
                </a:solidFill>
                <a:latin typeface="Roboto Mono"/>
              </a:rPr>
              <a:t>`</a:t>
            </a:r>
            <a:r>
              <a:rPr lang="en-US" altLang="zh-TW" dirty="0" err="1">
                <a:solidFill>
                  <a:srgbClr val="0D904F"/>
                </a:solidFill>
                <a:latin typeface="Roboto Mono"/>
              </a:rPr>
              <a:t>physionet-data.mimiciv_derived.icustay_detail</a:t>
            </a:r>
            <a:r>
              <a:rPr lang="en-US" altLang="zh-TW" dirty="0">
                <a:solidFill>
                  <a:srgbClr val="0D904F"/>
                </a:solidFill>
                <a:latin typeface="Roboto Mono"/>
              </a:rPr>
              <a:t>`</a:t>
            </a:r>
            <a:endParaRPr lang="zh-TW" altLang="en-US" dirty="0"/>
          </a:p>
        </p:txBody>
      </p:sp>
      <p:sp>
        <p:nvSpPr>
          <p:cNvPr id="24" name="矩形 23">
            <a:extLst>
              <a:ext uri="{FF2B5EF4-FFF2-40B4-BE49-F238E27FC236}">
                <a16:creationId xmlns:a16="http://schemas.microsoft.com/office/drawing/2014/main" id="{3D5A8173-82EA-4AB5-8095-35238386703B}"/>
              </a:ext>
            </a:extLst>
          </p:cNvPr>
          <p:cNvSpPr/>
          <p:nvPr/>
        </p:nvSpPr>
        <p:spPr>
          <a:xfrm>
            <a:off x="-80750" y="4568482"/>
            <a:ext cx="4532010" cy="369332"/>
          </a:xfrm>
          <a:prstGeom prst="rect">
            <a:avLst/>
          </a:prstGeom>
        </p:spPr>
        <p:txBody>
          <a:bodyPr wrap="none">
            <a:spAutoFit/>
          </a:bodyPr>
          <a:lstStyle/>
          <a:p>
            <a:r>
              <a:rPr lang="en-US" altLang="zh-TW" dirty="0">
                <a:solidFill>
                  <a:srgbClr val="0D904F"/>
                </a:solidFill>
                <a:latin typeface="Roboto Mono"/>
              </a:rPr>
              <a:t>`</a:t>
            </a:r>
            <a:r>
              <a:rPr lang="en-US" altLang="zh-TW" dirty="0" err="1">
                <a:solidFill>
                  <a:srgbClr val="0D904F"/>
                </a:solidFill>
                <a:latin typeface="Roboto Mono"/>
              </a:rPr>
              <a:t>physionet-data.mimiciv_derived.vitalsign</a:t>
            </a:r>
            <a:r>
              <a:rPr lang="en-US" altLang="zh-TW" dirty="0">
                <a:solidFill>
                  <a:srgbClr val="0D904F"/>
                </a:solidFill>
                <a:latin typeface="Roboto Mono"/>
              </a:rPr>
              <a:t>`</a:t>
            </a:r>
            <a:r>
              <a:rPr lang="en-US" altLang="zh-TW" dirty="0">
                <a:solidFill>
                  <a:srgbClr val="3A474E"/>
                </a:solidFill>
                <a:latin typeface="Roboto Mono"/>
              </a:rPr>
              <a:t> </a:t>
            </a:r>
            <a:endParaRPr lang="zh-TW" altLang="en-US" dirty="0"/>
          </a:p>
        </p:txBody>
      </p:sp>
    </p:spTree>
    <p:extLst>
      <p:ext uri="{BB962C8B-B14F-4D97-AF65-F5344CB8AC3E}">
        <p14:creationId xmlns:p14="http://schemas.microsoft.com/office/powerpoint/2010/main" val="118353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7F8E-B3F3-FCD0-F143-5909ED351B6F}"/>
              </a:ext>
            </a:extLst>
          </p:cNvPr>
          <p:cNvSpPr>
            <a:spLocks noGrp="1"/>
          </p:cNvSpPr>
          <p:nvPr>
            <p:ph type="title"/>
          </p:nvPr>
        </p:nvSpPr>
        <p:spPr/>
        <p:txBody>
          <a:bodyPr/>
          <a:lstStyle/>
          <a:p>
            <a:r>
              <a:rPr lang="en-TW" dirty="0"/>
              <a:t>Additional Features (Optional)</a:t>
            </a:r>
          </a:p>
        </p:txBody>
      </p:sp>
      <p:sp>
        <p:nvSpPr>
          <p:cNvPr id="3" name="Content Placeholder 2">
            <a:extLst>
              <a:ext uri="{FF2B5EF4-FFF2-40B4-BE49-F238E27FC236}">
                <a16:creationId xmlns:a16="http://schemas.microsoft.com/office/drawing/2014/main" id="{0C5A736D-18A4-BCD4-B245-294EC8C9D27D}"/>
              </a:ext>
            </a:extLst>
          </p:cNvPr>
          <p:cNvSpPr>
            <a:spLocks noGrp="1"/>
          </p:cNvSpPr>
          <p:nvPr>
            <p:ph idx="1"/>
          </p:nvPr>
        </p:nvSpPr>
        <p:spPr>
          <a:xfrm>
            <a:off x="676656" y="2011680"/>
            <a:ext cx="10753725" cy="4346787"/>
          </a:xfrm>
        </p:spPr>
        <p:txBody>
          <a:bodyPr>
            <a:normAutofit/>
          </a:bodyPr>
          <a:lstStyle/>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Self-reported race, insurance</a:t>
            </a:r>
          </a:p>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Congestive heart failure, diabetes, hypertension, history of MI, history of cancer</a:t>
            </a:r>
          </a:p>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Vital sign at admission</a:t>
            </a:r>
          </a:p>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Ventilation status</a:t>
            </a:r>
          </a:p>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Lab values (max, min, av</a:t>
            </a:r>
            <a:r>
              <a:rPr lang="en-US" altLang="zh-CN" dirty="0">
                <a:latin typeface="Calibri" panose="020F0502020204030204" pitchFamily="34" charset="0"/>
                <a:cs typeface="Calibri" panose="020F0502020204030204" pitchFamily="34" charset="0"/>
              </a:rPr>
              <a:t>g): c</a:t>
            </a:r>
            <a:r>
              <a:rPr lang="en-US" sz="2400" i="0" dirty="0">
                <a:latin typeface="Calibri" panose="020F0502020204030204" pitchFamily="34" charset="0"/>
                <a:cs typeface="Calibri" panose="020F0502020204030204" pitchFamily="34" charset="0"/>
              </a:rPr>
              <a:t>reatinine, hemoglobin, INR/PT/PTT, glucose, lactate</a:t>
            </a:r>
          </a:p>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24 </a:t>
            </a:r>
            <a:r>
              <a:rPr lang="en-US" dirty="0" err="1">
                <a:latin typeface="Calibri" panose="020F0502020204030204" pitchFamily="34" charset="0"/>
                <a:cs typeface="Calibri" panose="020F0502020204030204" pitchFamily="34" charset="0"/>
              </a:rPr>
              <a:t>hr</a:t>
            </a:r>
            <a:r>
              <a:rPr lang="en-US" dirty="0">
                <a:latin typeface="Calibri" panose="020F0502020204030204" pitchFamily="34" charset="0"/>
                <a:cs typeface="Calibri" panose="020F0502020204030204" pitchFamily="34" charset="0"/>
              </a:rPr>
              <a:t> urine output</a:t>
            </a:r>
          </a:p>
          <a:p>
            <a:pPr lvl="1" algn="just">
              <a:buFont typeface="Arial" panose="020B0604020202020204" pitchFamily="34" charset="0"/>
              <a:buChar char="•"/>
            </a:pPr>
            <a:r>
              <a:rPr lang="en-US" dirty="0">
                <a:latin typeface="Calibri" panose="020F0502020204030204" pitchFamily="34" charset="0"/>
                <a:cs typeface="Calibri" panose="020F0502020204030204" pitchFamily="34" charset="0"/>
              </a:rPr>
              <a:t>Pressor requirement</a:t>
            </a:r>
            <a:endParaRPr lang="en-US" dirty="0">
              <a:solidFill>
                <a:schemeClr val="tx1"/>
              </a:solidFill>
              <a:latin typeface="Calibri"/>
              <a:ea typeface="Calibri"/>
              <a:cs typeface="Calibri"/>
              <a:sym typeface="Calibri"/>
            </a:endParaRPr>
          </a:p>
          <a:p>
            <a:pPr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5" name="Table 8">
            <a:extLst>
              <a:ext uri="{FF2B5EF4-FFF2-40B4-BE49-F238E27FC236}">
                <a16:creationId xmlns:a16="http://schemas.microsoft.com/office/drawing/2014/main" id="{FC2D1FE6-678A-4545-8861-5575A5996C04}"/>
              </a:ext>
            </a:extLst>
          </p:cNvPr>
          <p:cNvGraphicFramePr>
            <a:graphicFrameLocks noGrp="1"/>
          </p:cNvGraphicFramePr>
          <p:nvPr>
            <p:extLst>
              <p:ext uri="{D42A27DB-BD31-4B8C-83A1-F6EECF244321}">
                <p14:modId xmlns:p14="http://schemas.microsoft.com/office/powerpoint/2010/main" val="3830900819"/>
              </p:ext>
            </p:extLst>
          </p:nvPr>
        </p:nvGraphicFramePr>
        <p:xfrm>
          <a:off x="4741708" y="4185073"/>
          <a:ext cx="7304925" cy="6847840"/>
        </p:xfrm>
        <a:graphic>
          <a:graphicData uri="http://schemas.openxmlformats.org/drawingml/2006/table">
            <a:tbl>
              <a:tblPr firstRow="1" bandRow="1">
                <a:tableStyleId>{5C22544A-7EE6-4342-B048-85BDC9FD1C3A}</a:tableStyleId>
              </a:tblPr>
              <a:tblGrid>
                <a:gridCol w="3585681">
                  <a:extLst>
                    <a:ext uri="{9D8B030D-6E8A-4147-A177-3AD203B41FA5}">
                      <a16:colId xmlns:a16="http://schemas.microsoft.com/office/drawing/2014/main" val="4107544658"/>
                    </a:ext>
                  </a:extLst>
                </a:gridCol>
                <a:gridCol w="1033668">
                  <a:extLst>
                    <a:ext uri="{9D8B030D-6E8A-4147-A177-3AD203B41FA5}">
                      <a16:colId xmlns:a16="http://schemas.microsoft.com/office/drawing/2014/main" val="3030462571"/>
                    </a:ext>
                  </a:extLst>
                </a:gridCol>
                <a:gridCol w="895192">
                  <a:extLst>
                    <a:ext uri="{9D8B030D-6E8A-4147-A177-3AD203B41FA5}">
                      <a16:colId xmlns:a16="http://schemas.microsoft.com/office/drawing/2014/main" val="4142923824"/>
                    </a:ext>
                  </a:extLst>
                </a:gridCol>
                <a:gridCol w="895192">
                  <a:extLst>
                    <a:ext uri="{9D8B030D-6E8A-4147-A177-3AD203B41FA5}">
                      <a16:colId xmlns:a16="http://schemas.microsoft.com/office/drawing/2014/main" val="2614915972"/>
                    </a:ext>
                  </a:extLst>
                </a:gridCol>
                <a:gridCol w="895192">
                  <a:extLst>
                    <a:ext uri="{9D8B030D-6E8A-4147-A177-3AD203B41FA5}">
                      <a16:colId xmlns:a16="http://schemas.microsoft.com/office/drawing/2014/main" val="2170676727"/>
                    </a:ext>
                  </a:extLst>
                </a:gridCol>
              </a:tblGrid>
              <a:tr h="370840">
                <a:tc rowSpan="2">
                  <a:txBody>
                    <a:bodyPr/>
                    <a:lstStyle/>
                    <a:p>
                      <a:endParaRPr lang="en-US" dirty="0"/>
                    </a:p>
                  </a:txBody>
                  <a:tcPr/>
                </a:tc>
                <a:tc rowSpan="2">
                  <a:txBody>
                    <a:bodyPr/>
                    <a:lstStyle/>
                    <a:p>
                      <a:pPr algn="ctr"/>
                      <a:r>
                        <a:rPr lang="en-US" dirty="0"/>
                        <a:t>Missing Data</a:t>
                      </a:r>
                    </a:p>
                  </a:txBody>
                  <a:tcPr/>
                </a:tc>
                <a:tc gridSpan="2">
                  <a:txBody>
                    <a:bodyPr/>
                    <a:lstStyle/>
                    <a:p>
                      <a:pPr algn="ctr"/>
                      <a:r>
                        <a:rPr lang="en-US" dirty="0"/>
                        <a:t>Outcome</a:t>
                      </a:r>
                    </a:p>
                  </a:txBody>
                  <a:tcPr/>
                </a:tc>
                <a:tc hMerge="1">
                  <a:txBody>
                    <a:bodyPr/>
                    <a:lstStyle/>
                    <a:p>
                      <a:endParaRPr lang="en-US" dirty="0"/>
                    </a:p>
                  </a:txBody>
                  <a:tcPr/>
                </a:tc>
                <a:tc rowSpan="2">
                  <a:txBody>
                    <a:bodyPr/>
                    <a:lstStyle/>
                    <a:p>
                      <a:pPr algn="ctr"/>
                      <a:r>
                        <a:rPr lang="en-US" dirty="0"/>
                        <a:t>P-value</a:t>
                      </a:r>
                    </a:p>
                  </a:txBody>
                  <a:tcPr anchor="ctr"/>
                </a:tc>
                <a:extLst>
                  <a:ext uri="{0D108BD9-81ED-4DB2-BD59-A6C34878D82A}">
                    <a16:rowId xmlns:a16="http://schemas.microsoft.com/office/drawing/2014/main" val="1208946386"/>
                  </a:ext>
                </a:extLst>
              </a:tr>
              <a:tr h="370840">
                <a:tc vMerge="1">
                  <a:txBody>
                    <a:bodyPr/>
                    <a:lstStyle/>
                    <a:p>
                      <a:endParaRPr lang="en-US" dirty="0"/>
                    </a:p>
                  </a:txBody>
                  <a:tcPr/>
                </a:tc>
                <a:tc vMerge="1">
                  <a:txBody>
                    <a:bodyPr/>
                    <a:lstStyle/>
                    <a:p>
                      <a:endParaRPr lang="en-TW"/>
                    </a:p>
                  </a:txBody>
                  <a:tcPr/>
                </a:tc>
                <a:tc>
                  <a:txBody>
                    <a:bodyPr/>
                    <a:lstStyle/>
                    <a:p>
                      <a:pPr algn="ctr"/>
                      <a:r>
                        <a:rPr lang="en-US" dirty="0"/>
                        <a:t>Alive</a:t>
                      </a:r>
                    </a:p>
                  </a:txBody>
                  <a:tcPr/>
                </a:tc>
                <a:tc>
                  <a:txBody>
                    <a:bodyPr/>
                    <a:lstStyle/>
                    <a:p>
                      <a:pPr algn="ctr"/>
                      <a:r>
                        <a:rPr lang="en-US" dirty="0"/>
                        <a:t>Die</a:t>
                      </a:r>
                    </a:p>
                  </a:txBody>
                  <a:tcPr/>
                </a:tc>
                <a:tc vMerge="1">
                  <a:txBody>
                    <a:bodyPr/>
                    <a:lstStyle/>
                    <a:p>
                      <a:pPr algn="ctr"/>
                      <a:endParaRPr lang="en-US" dirty="0"/>
                    </a:p>
                  </a:txBody>
                  <a:tcPr/>
                </a:tc>
                <a:extLst>
                  <a:ext uri="{0D108BD9-81ED-4DB2-BD59-A6C34878D82A}">
                    <a16:rowId xmlns:a16="http://schemas.microsoft.com/office/drawing/2014/main" val="328769235"/>
                  </a:ext>
                </a:extLst>
              </a:tr>
              <a:tr h="370840">
                <a:tc>
                  <a:txBody>
                    <a:bodyPr/>
                    <a:lstStyle/>
                    <a:p>
                      <a:pPr algn="l"/>
                      <a:r>
                        <a:rPr lang="en-US" dirty="0">
                          <a:solidFill>
                            <a:srgbClr val="000000"/>
                          </a:solidFill>
                          <a:effectLst/>
                          <a:latin typeface="Helvetica Neue" panose="02000503000000020004" pitchFamily="2" charset="0"/>
                        </a:rPr>
                        <a:t>24 </a:t>
                      </a:r>
                      <a:r>
                        <a:rPr lang="en-US" dirty="0" err="1">
                          <a:solidFill>
                            <a:srgbClr val="000000"/>
                          </a:solidFill>
                          <a:effectLst/>
                          <a:latin typeface="Helvetica Neue" panose="02000503000000020004" pitchFamily="2" charset="0"/>
                        </a:rPr>
                        <a:t>hr</a:t>
                      </a:r>
                      <a:r>
                        <a:rPr lang="en-US" dirty="0">
                          <a:solidFill>
                            <a:srgbClr val="000000"/>
                          </a:solidFill>
                          <a:effectLst/>
                          <a:latin typeface="Helvetica Neue" panose="02000503000000020004" pitchFamily="2" charset="0"/>
                        </a:rPr>
                        <a:t> urine output</a:t>
                      </a:r>
                      <a:endParaRPr lang="en-US" dirty="0">
                        <a:effectLst/>
                      </a:endParaRPr>
                    </a:p>
                  </a:txBody>
                  <a:tcPr marL="38100" marR="38100" marT="38100" marB="38100" anchor="ctr"/>
                </a:tc>
                <a:tc>
                  <a:txBody>
                    <a:bodyPr/>
                    <a:lstStyle/>
                    <a:p>
                      <a:pPr algn="ctr"/>
                      <a:r>
                        <a:rPr lang="en-US" dirty="0">
                          <a:effectLst/>
                        </a:rPr>
                        <a:t>62</a:t>
                      </a: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22922219"/>
                  </a:ext>
                </a:extLst>
              </a:tr>
              <a:tr h="370840">
                <a:tc>
                  <a:txBody>
                    <a:bodyPr/>
                    <a:lstStyle/>
                    <a:p>
                      <a:pPr algn="l"/>
                      <a:r>
                        <a:rPr lang="en-US" dirty="0">
                          <a:effectLst/>
                        </a:rPr>
                        <a:t>Self-reported race</a:t>
                      </a:r>
                    </a:p>
                  </a:txBody>
                  <a:tcPr marL="38100" marR="38100" marT="38100" marB="38100" anchor="ctr"/>
                </a:tc>
                <a:tc>
                  <a:txBody>
                    <a:bodyPr/>
                    <a:lstStyle/>
                    <a:p>
                      <a:pPr algn="ctr"/>
                      <a:r>
                        <a:rPr lang="en-US" dirty="0">
                          <a:effectLst/>
                        </a:rPr>
                        <a:t>0</a:t>
                      </a:r>
                    </a:p>
                  </a:txBody>
                  <a:tcPr marL="38100" marR="38100" marT="38100" marB="38100" anchor="ctr"/>
                </a:tc>
                <a:tc>
                  <a:txBody>
                    <a:bodyPr/>
                    <a:lstStyle/>
                    <a:p>
                      <a:pPr algn="ctr"/>
                      <a:r>
                        <a:rPr lang="en-US" altLang="zh-TW" sz="1800" b="0" i="0" kern="1200" dirty="0">
                          <a:solidFill>
                            <a:schemeClr val="dk1"/>
                          </a:solidFill>
                          <a:effectLst/>
                          <a:latin typeface="+mn-lt"/>
                          <a:ea typeface="+mn-ea"/>
                          <a:cs typeface="+mn-cs"/>
                        </a:rPr>
                        <a:t>154.30248580688041</a:t>
                      </a:r>
                      <a:endParaRPr lang="en-US" dirty="0"/>
                    </a:p>
                  </a:txBody>
                  <a:tcPr/>
                </a:tc>
                <a:tc>
                  <a:txBody>
                    <a:bodyPr/>
                    <a:lstStyle/>
                    <a:p>
                      <a:pPr algn="ctr"/>
                      <a:r>
                        <a:rPr lang="en-US" altLang="zh-TW" sz="1800" b="0" i="0" kern="1200" dirty="0">
                          <a:solidFill>
                            <a:schemeClr val="dk1"/>
                          </a:solidFill>
                          <a:effectLst/>
                          <a:latin typeface="+mn-lt"/>
                          <a:ea typeface="+mn-ea"/>
                          <a:cs typeface="+mn-cs"/>
                        </a:rPr>
                        <a:t>107.41926812348254</a:t>
                      </a:r>
                      <a:endParaRPr lang="en-US" dirty="0"/>
                    </a:p>
                  </a:txBody>
                  <a:tcPr/>
                </a:tc>
                <a:tc>
                  <a:txBody>
                    <a:bodyPr/>
                    <a:lstStyle/>
                    <a:p>
                      <a:pPr algn="ctr"/>
                      <a:endParaRPr lang="en-US" dirty="0"/>
                    </a:p>
                  </a:txBody>
                  <a:tcPr/>
                </a:tc>
                <a:extLst>
                  <a:ext uri="{0D108BD9-81ED-4DB2-BD59-A6C34878D82A}">
                    <a16:rowId xmlns:a16="http://schemas.microsoft.com/office/drawing/2014/main" val="3971170957"/>
                  </a:ext>
                </a:extLst>
              </a:tr>
              <a:tr h="370840">
                <a:tc>
                  <a:txBody>
                    <a:bodyPr/>
                    <a:lstStyle/>
                    <a:p>
                      <a:pPr algn="l"/>
                      <a:r>
                        <a:rPr lang="en-US" dirty="0">
                          <a:effectLst/>
                        </a:rPr>
                        <a:t>insurance</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1989082"/>
                  </a:ext>
                </a:extLst>
              </a:tr>
              <a:tr h="370840">
                <a:tc>
                  <a:txBody>
                    <a:bodyPr/>
                    <a:lstStyle/>
                    <a:p>
                      <a:pPr algn="l"/>
                      <a:r>
                        <a:rPr lang="en-US" dirty="0">
                          <a:effectLst/>
                        </a:rPr>
                        <a:t>Congestive heart failure</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837573230"/>
                  </a:ext>
                </a:extLst>
              </a:tr>
              <a:tr h="370840">
                <a:tc>
                  <a:txBody>
                    <a:bodyPr/>
                    <a:lstStyle/>
                    <a:p>
                      <a:pPr algn="l"/>
                      <a:r>
                        <a:rPr lang="en-US" dirty="0">
                          <a:effectLst/>
                        </a:rPr>
                        <a:t>Diabetes</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18596356"/>
                  </a:ext>
                </a:extLst>
              </a:tr>
              <a:tr h="370840">
                <a:tc>
                  <a:txBody>
                    <a:bodyPr/>
                    <a:lstStyle/>
                    <a:p>
                      <a:pPr algn="l"/>
                      <a:r>
                        <a:rPr lang="en-US" dirty="0">
                          <a:effectLst/>
                        </a:rPr>
                        <a:t>Hypertension</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16677250"/>
                  </a:ext>
                </a:extLst>
              </a:tr>
              <a:tr h="370840">
                <a:tc>
                  <a:txBody>
                    <a:bodyPr/>
                    <a:lstStyle/>
                    <a:p>
                      <a:pPr algn="l"/>
                      <a:r>
                        <a:rPr lang="en-US" dirty="0">
                          <a:effectLst/>
                        </a:rPr>
                        <a:t>History of MI</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18649919"/>
                  </a:ext>
                </a:extLst>
              </a:tr>
              <a:tr h="370840">
                <a:tc>
                  <a:txBody>
                    <a:bodyPr/>
                    <a:lstStyle/>
                    <a:p>
                      <a:pPr algn="l"/>
                      <a:r>
                        <a:rPr lang="en-US" dirty="0">
                          <a:effectLst/>
                        </a:rPr>
                        <a:t>History of cancer</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98089883"/>
                  </a:ext>
                </a:extLst>
              </a:tr>
              <a:tr h="370840">
                <a:tc>
                  <a:txBody>
                    <a:bodyPr/>
                    <a:lstStyle/>
                    <a:p>
                      <a:pPr algn="l"/>
                      <a:r>
                        <a:rPr lang="en-US" dirty="0">
                          <a:effectLst/>
                        </a:rPr>
                        <a:t>Vital sign at admission</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35213624"/>
                  </a:ext>
                </a:extLst>
              </a:tr>
              <a:tr h="370840">
                <a:tc>
                  <a:txBody>
                    <a:bodyPr/>
                    <a:lstStyle/>
                    <a:p>
                      <a:pPr algn="l"/>
                      <a:r>
                        <a:rPr lang="en-US" dirty="0" err="1">
                          <a:effectLst/>
                        </a:rPr>
                        <a:t>Creatinine_max</a:t>
                      </a:r>
                      <a:endParaRPr lang="en-US" dirty="0">
                        <a:effectLst/>
                      </a:endParaRP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766426610"/>
                  </a:ext>
                </a:extLst>
              </a:tr>
              <a:tr h="370840">
                <a:tc>
                  <a:txBody>
                    <a:bodyPr/>
                    <a:lstStyle/>
                    <a:p>
                      <a:pPr algn="l"/>
                      <a:r>
                        <a:rPr lang="en-US" dirty="0" err="1">
                          <a:effectLst/>
                        </a:rPr>
                        <a:t>Hemoglobin_max</a:t>
                      </a:r>
                      <a:endParaRPr lang="en-US" dirty="0">
                        <a:effectLst/>
                      </a:endParaRP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31156559"/>
                  </a:ext>
                </a:extLst>
              </a:tr>
              <a:tr h="370840">
                <a:tc>
                  <a:txBody>
                    <a:bodyPr/>
                    <a:lstStyle/>
                    <a:p>
                      <a:pPr algn="l"/>
                      <a:r>
                        <a:rPr lang="en-US" dirty="0">
                          <a:effectLst/>
                        </a:rPr>
                        <a:t>INR/PT/PTT max</a:t>
                      </a: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85239319"/>
                  </a:ext>
                </a:extLst>
              </a:tr>
              <a:tr h="370840">
                <a:tc>
                  <a:txBody>
                    <a:bodyPr/>
                    <a:lstStyle/>
                    <a:p>
                      <a:pPr algn="l"/>
                      <a:r>
                        <a:rPr lang="en-US" dirty="0" err="1">
                          <a:effectLst/>
                        </a:rPr>
                        <a:t>Lactate_max</a:t>
                      </a:r>
                      <a:endParaRPr lang="en-US" dirty="0">
                        <a:effectLst/>
                      </a:endParaRPr>
                    </a:p>
                  </a:txBody>
                  <a:tcPr marL="38100" marR="38100" marT="38100" marB="38100" anchor="ctr"/>
                </a:tc>
                <a:tc>
                  <a:txBody>
                    <a:bodyPr/>
                    <a:lstStyle/>
                    <a:p>
                      <a:pPr algn="ctr"/>
                      <a:endParaRPr lang="en-US" dirty="0">
                        <a:effectLst/>
                      </a:endParaRP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9528809"/>
                  </a:ext>
                </a:extLst>
              </a:tr>
              <a:tr h="370840">
                <a:tc>
                  <a:txBody>
                    <a:bodyPr/>
                    <a:lstStyle/>
                    <a:p>
                      <a:pPr algn="l"/>
                      <a:r>
                        <a:rPr lang="en-US" dirty="0">
                          <a:solidFill>
                            <a:srgbClr val="000000"/>
                          </a:solidFill>
                          <a:effectLst/>
                          <a:latin typeface="Helvetica Neue" panose="02000503000000020004" pitchFamily="2" charset="0"/>
                        </a:rPr>
                        <a:t>24 </a:t>
                      </a:r>
                      <a:r>
                        <a:rPr lang="en-US" dirty="0" err="1">
                          <a:solidFill>
                            <a:srgbClr val="000000"/>
                          </a:solidFill>
                          <a:effectLst/>
                          <a:latin typeface="Helvetica Neue" panose="02000503000000020004" pitchFamily="2" charset="0"/>
                        </a:rPr>
                        <a:t>hr</a:t>
                      </a:r>
                      <a:r>
                        <a:rPr lang="en-US" dirty="0">
                          <a:solidFill>
                            <a:srgbClr val="000000"/>
                          </a:solidFill>
                          <a:effectLst/>
                          <a:latin typeface="Helvetica Neue" panose="02000503000000020004" pitchFamily="2" charset="0"/>
                        </a:rPr>
                        <a:t> urine output</a:t>
                      </a:r>
                      <a:endParaRPr lang="en-US" dirty="0">
                        <a:effectLst/>
                      </a:endParaRPr>
                    </a:p>
                  </a:txBody>
                  <a:tcPr marL="38100" marR="38100" marT="38100" marB="38100" anchor="ctr"/>
                </a:tc>
                <a:tc>
                  <a:txBody>
                    <a:bodyPr/>
                    <a:lstStyle/>
                    <a:p>
                      <a:pPr algn="ctr"/>
                      <a:r>
                        <a:rPr lang="en-US" dirty="0">
                          <a:effectLst/>
                        </a:rPr>
                        <a:t>62</a:t>
                      </a:r>
                    </a:p>
                  </a:txBody>
                  <a:tcPr marL="38100" marR="38100" marT="38100" marB="38100"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846665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Pressor requirement</a:t>
                      </a:r>
                    </a:p>
                  </a:txBody>
                  <a:tcPr marL="38100" marR="38100" marT="38100" marB="381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endParaRPr>
                    </a:p>
                  </a:txBody>
                  <a:tcPr marL="38100" marR="38100" marT="38100" marB="38100"/>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4935286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筆跡 8">
                <a:extLst>
                  <a:ext uri="{FF2B5EF4-FFF2-40B4-BE49-F238E27FC236}">
                    <a16:creationId xmlns:a16="http://schemas.microsoft.com/office/drawing/2014/main" id="{6AB60747-725B-4A4F-90BC-A2F5497150CA}"/>
                  </a:ext>
                </a:extLst>
              </p14:cNvPr>
              <p14:cNvContentPartPr/>
              <p14:nvPr/>
            </p14:nvContentPartPr>
            <p14:xfrm>
              <a:off x="337348" y="3662723"/>
              <a:ext cx="246240" cy="544680"/>
            </p14:xfrm>
          </p:contentPart>
        </mc:Choice>
        <mc:Fallback xmlns="">
          <p:pic>
            <p:nvPicPr>
              <p:cNvPr id="9" name="筆跡 8">
                <a:extLst>
                  <a:ext uri="{FF2B5EF4-FFF2-40B4-BE49-F238E27FC236}">
                    <a16:creationId xmlns:a16="http://schemas.microsoft.com/office/drawing/2014/main" id="{6AB60747-725B-4A4F-90BC-A2F5497150CA}"/>
                  </a:ext>
                </a:extLst>
              </p:cNvPr>
              <p:cNvPicPr/>
              <p:nvPr/>
            </p:nvPicPr>
            <p:blipFill>
              <a:blip r:embed="rId3"/>
              <a:stretch>
                <a:fillRect/>
              </a:stretch>
            </p:blipFill>
            <p:spPr>
              <a:xfrm>
                <a:off x="333028" y="3658403"/>
                <a:ext cx="25488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筆跡 10">
                <a:extLst>
                  <a:ext uri="{FF2B5EF4-FFF2-40B4-BE49-F238E27FC236}">
                    <a16:creationId xmlns:a16="http://schemas.microsoft.com/office/drawing/2014/main" id="{3D53BA11-17DF-4A83-B001-12DCF5584CC2}"/>
                  </a:ext>
                </a:extLst>
              </p14:cNvPr>
              <p14:cNvContentPartPr/>
              <p14:nvPr/>
            </p14:nvContentPartPr>
            <p14:xfrm>
              <a:off x="421228" y="2104643"/>
              <a:ext cx="299520" cy="205560"/>
            </p14:xfrm>
          </p:contentPart>
        </mc:Choice>
        <mc:Fallback xmlns="">
          <p:pic>
            <p:nvPicPr>
              <p:cNvPr id="11" name="筆跡 10">
                <a:extLst>
                  <a:ext uri="{FF2B5EF4-FFF2-40B4-BE49-F238E27FC236}">
                    <a16:creationId xmlns:a16="http://schemas.microsoft.com/office/drawing/2014/main" id="{3D53BA11-17DF-4A83-B001-12DCF5584CC2}"/>
                  </a:ext>
                </a:extLst>
              </p:cNvPr>
              <p:cNvPicPr/>
              <p:nvPr/>
            </p:nvPicPr>
            <p:blipFill>
              <a:blip r:embed="rId5"/>
              <a:stretch>
                <a:fillRect/>
              </a:stretch>
            </p:blipFill>
            <p:spPr>
              <a:xfrm>
                <a:off x="416908" y="2100323"/>
                <a:ext cx="3081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筆跡 12">
                <a:extLst>
                  <a:ext uri="{FF2B5EF4-FFF2-40B4-BE49-F238E27FC236}">
                    <a16:creationId xmlns:a16="http://schemas.microsoft.com/office/drawing/2014/main" id="{10CA5C3E-94C9-4461-807C-6105DE8F24F7}"/>
                  </a:ext>
                </a:extLst>
              </p14:cNvPr>
              <p14:cNvContentPartPr/>
              <p14:nvPr/>
            </p14:nvContentPartPr>
            <p14:xfrm>
              <a:off x="351028" y="2762003"/>
              <a:ext cx="314280" cy="599400"/>
            </p14:xfrm>
          </p:contentPart>
        </mc:Choice>
        <mc:Fallback xmlns="">
          <p:pic>
            <p:nvPicPr>
              <p:cNvPr id="13" name="筆跡 12">
                <a:extLst>
                  <a:ext uri="{FF2B5EF4-FFF2-40B4-BE49-F238E27FC236}">
                    <a16:creationId xmlns:a16="http://schemas.microsoft.com/office/drawing/2014/main" id="{10CA5C3E-94C9-4461-807C-6105DE8F24F7}"/>
                  </a:ext>
                </a:extLst>
              </p:cNvPr>
              <p:cNvPicPr/>
              <p:nvPr/>
            </p:nvPicPr>
            <p:blipFill>
              <a:blip r:embed="rId7"/>
              <a:stretch>
                <a:fillRect/>
              </a:stretch>
            </p:blipFill>
            <p:spPr>
              <a:xfrm>
                <a:off x="346703" y="2757680"/>
                <a:ext cx="322930" cy="60804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筆跡 13">
                <a:extLst>
                  <a:ext uri="{FF2B5EF4-FFF2-40B4-BE49-F238E27FC236}">
                    <a16:creationId xmlns:a16="http://schemas.microsoft.com/office/drawing/2014/main" id="{354B4718-5FE4-4DDE-ABDC-E4EEE4E4ABA6}"/>
                  </a:ext>
                </a:extLst>
              </p14:cNvPr>
              <p14:cNvContentPartPr/>
              <p14:nvPr/>
            </p14:nvContentPartPr>
            <p14:xfrm>
              <a:off x="-1330172" y="1230563"/>
              <a:ext cx="360" cy="360"/>
            </p14:xfrm>
          </p:contentPart>
        </mc:Choice>
        <mc:Fallback xmlns="">
          <p:pic>
            <p:nvPicPr>
              <p:cNvPr id="14" name="筆跡 13">
                <a:extLst>
                  <a:ext uri="{FF2B5EF4-FFF2-40B4-BE49-F238E27FC236}">
                    <a16:creationId xmlns:a16="http://schemas.microsoft.com/office/drawing/2014/main" id="{354B4718-5FE4-4DDE-ABDC-E4EEE4E4ABA6}"/>
                  </a:ext>
                </a:extLst>
              </p:cNvPr>
              <p:cNvPicPr/>
              <p:nvPr/>
            </p:nvPicPr>
            <p:blipFill>
              <a:blip r:embed="rId9"/>
              <a:stretch>
                <a:fillRect/>
              </a:stretch>
            </p:blipFill>
            <p:spPr>
              <a:xfrm>
                <a:off x="-1334492" y="1226243"/>
                <a:ext cx="9000" cy="9000"/>
              </a:xfrm>
              <a:prstGeom prst="rect">
                <a:avLst/>
              </a:prstGeom>
            </p:spPr>
          </p:pic>
        </mc:Fallback>
      </mc:AlternateContent>
    </p:spTree>
    <p:extLst>
      <p:ext uri="{BB962C8B-B14F-4D97-AF65-F5344CB8AC3E}">
        <p14:creationId xmlns:p14="http://schemas.microsoft.com/office/powerpoint/2010/main" val="249531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44A3-413B-35A1-7646-5501251313A2}"/>
              </a:ext>
            </a:extLst>
          </p:cNvPr>
          <p:cNvSpPr>
            <a:spLocks noGrp="1"/>
          </p:cNvSpPr>
          <p:nvPr>
            <p:ph type="title"/>
          </p:nvPr>
        </p:nvSpPr>
        <p:spPr/>
        <p:txBody>
          <a:bodyPr/>
          <a:lstStyle/>
          <a:p>
            <a:r>
              <a:rPr lang="en-US" dirty="0" err="1"/>
              <a:t>Todo</a:t>
            </a:r>
            <a:endParaRPr lang="en-TW" dirty="0"/>
          </a:p>
        </p:txBody>
      </p:sp>
      <p:sp>
        <p:nvSpPr>
          <p:cNvPr id="3" name="Content Placeholder 2">
            <a:extLst>
              <a:ext uri="{FF2B5EF4-FFF2-40B4-BE49-F238E27FC236}">
                <a16:creationId xmlns:a16="http://schemas.microsoft.com/office/drawing/2014/main" id="{7EEADD74-3BD4-27CC-0D87-C360FAE73485}"/>
              </a:ext>
            </a:extLst>
          </p:cNvPr>
          <p:cNvSpPr>
            <a:spLocks noGrp="1"/>
          </p:cNvSpPr>
          <p:nvPr>
            <p:ph idx="1"/>
          </p:nvPr>
        </p:nvSpPr>
        <p:spPr/>
        <p:txBody>
          <a:bodyPr/>
          <a:lstStyle/>
          <a:p>
            <a:pPr lvl="1">
              <a:buFont typeface="Arial" panose="020B0604020202020204" pitchFamily="34" charset="0"/>
              <a:buChar char="•"/>
            </a:pPr>
            <a:r>
              <a:rPr lang="en-US" dirty="0"/>
              <a:t>Extract features in </a:t>
            </a:r>
            <a:r>
              <a:rPr lang="en-TW" dirty="0"/>
              <a:t>slide 7</a:t>
            </a:r>
            <a:r>
              <a:rPr lang="en-US" dirty="0"/>
              <a:t> (8 optional)</a:t>
            </a:r>
            <a:endParaRPr lang="en-TW" dirty="0"/>
          </a:p>
          <a:p>
            <a:pPr lvl="1">
              <a:buFont typeface="Arial" panose="020B0604020202020204" pitchFamily="34" charset="0"/>
              <a:buChar char="•"/>
            </a:pPr>
            <a:r>
              <a:rPr lang="en-TW" dirty="0"/>
              <a:t>Preprocess the data</a:t>
            </a:r>
          </a:p>
          <a:p>
            <a:pPr lvl="2">
              <a:buFont typeface="Arial" panose="020B0604020202020204" pitchFamily="34" charset="0"/>
              <a:buChar char="•"/>
            </a:pPr>
            <a:r>
              <a:rPr lang="en-TW" dirty="0"/>
              <a:t>e.g.: dealing with the outlier, imputed the missing data.</a:t>
            </a:r>
          </a:p>
          <a:p>
            <a:pPr lvl="1">
              <a:buFont typeface="Arial" panose="020B0604020202020204" pitchFamily="34" charset="0"/>
              <a:buChar char="•"/>
            </a:pPr>
            <a:r>
              <a:rPr lang="en-US" dirty="0"/>
              <a:t>Do exploratory data analysis (EDA)</a:t>
            </a:r>
            <a:endParaRPr lang="en-TW" dirty="0"/>
          </a:p>
          <a:p>
            <a:pPr lvl="2">
              <a:buFont typeface="Arial" panose="020B0604020202020204" pitchFamily="34" charset="0"/>
              <a:buChar char="•"/>
            </a:pPr>
            <a:r>
              <a:rPr lang="en-TW" dirty="0"/>
              <a:t>e.g.: T-SNE, PCA, histogram, pairplot, heatmaps, etc.</a:t>
            </a:r>
          </a:p>
        </p:txBody>
      </p:sp>
    </p:spTree>
    <p:extLst>
      <p:ext uri="{BB962C8B-B14F-4D97-AF65-F5344CB8AC3E}">
        <p14:creationId xmlns:p14="http://schemas.microsoft.com/office/powerpoint/2010/main" val="16902642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13182</TotalTime>
  <Words>3035</Words>
  <Application>Microsoft Office PowerPoint</Application>
  <PresentationFormat>寬螢幕</PresentationFormat>
  <Paragraphs>290</Paragraphs>
  <Slides>26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Helvetica Neue</vt:lpstr>
      <vt:lpstr>Roboto Mono</vt:lpstr>
      <vt:lpstr>宋体</vt:lpstr>
      <vt:lpstr>新細明體</vt:lpstr>
      <vt:lpstr>Arial</vt:lpstr>
      <vt:lpstr>Calibri</vt:lpstr>
      <vt:lpstr>Calibri Light</vt:lpstr>
      <vt:lpstr>Metropolitan</vt:lpstr>
      <vt:lpstr>NTHU Data Science for Digital Health  Homework 2</vt:lpstr>
      <vt:lpstr> Predicting Mortality of Pulmonary Embolism Patients in the ICU </vt:lpstr>
      <vt:lpstr>Introduction</vt:lpstr>
      <vt:lpstr>Introduction</vt:lpstr>
      <vt:lpstr>Cohort Selection</vt:lpstr>
      <vt:lpstr>Outcome</vt:lpstr>
      <vt:lpstr>Features</vt:lpstr>
      <vt:lpstr>Additional Features (Optional)</vt:lpstr>
      <vt:lpstr>Todo</vt:lpstr>
      <vt:lpstr>Assignment: A report</vt:lpstr>
      <vt:lpstr>urine output</vt:lpstr>
      <vt:lpstr>24 hr urine output</vt:lpstr>
      <vt:lpstr>Vasopressin</vt:lpstr>
      <vt:lpstr>gender</vt:lpstr>
      <vt:lpstr>hemoglobin</vt:lpstr>
      <vt:lpstr>resp rate</vt:lpstr>
      <vt:lpstr>glucose</vt:lpstr>
      <vt:lpstr>Heart rate</vt:lpstr>
      <vt:lpstr>age</vt:lpstr>
      <vt:lpstr>Inr, rt, rtt</vt:lpstr>
      <vt:lpstr>Ventilation state</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for Renal Recovery Prediction Following Initiation of Renal Replacement Therapy</dc:title>
  <dc:creator>Venesia Chiuwanara</dc:creator>
  <cp:lastModifiedBy>peggy</cp:lastModifiedBy>
  <cp:revision>136</cp:revision>
  <dcterms:created xsi:type="dcterms:W3CDTF">2023-09-24T05:01:59Z</dcterms:created>
  <dcterms:modified xsi:type="dcterms:W3CDTF">2023-11-27T15:45:11Z</dcterms:modified>
</cp:coreProperties>
</file>