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NEW YORK TIMES SUMMARIZER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sp>
        <p:nvSpPr>
          <p:cNvPr id="34" name="Shape 34"/>
          <p:cNvSpPr/>
          <p:nvPr/>
        </p:nvSpPr>
        <p:spPr>
          <a:xfrm>
            <a:off x="5479072" y="7434289"/>
            <a:ext cx="174185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Peggy Fan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303858" y="190499"/>
            <a:ext cx="10397084" cy="147270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Analyzing large number of text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associate text with a topic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Good for discussion- topic detection and tracking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1" name="NYTcomments_p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451594" y="63500"/>
            <a:ext cx="10101611" cy="158784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Objective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Build visualization that find out what are being discussed about candidates and how users feel about them.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736599" y="25400"/>
            <a:ext cx="11531601" cy="941934"/>
          </a:xfrm>
          <a:prstGeom prst="rect">
            <a:avLst/>
          </a:prstGeom>
        </p:spPr>
        <p:txBody>
          <a:bodyPr/>
          <a:lstStyle>
            <a:lvl1pPr defTabSz="549148">
              <a:defRPr sz="5452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52">
                <a:solidFill>
                  <a:srgbClr val="FFFFFF"/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rPr>
              <a:t>Postive Sentiment</a:t>
            </a:r>
          </a:p>
        </p:txBody>
      </p:sp>
      <p:pic>
        <p:nvPicPr>
          <p:cNvPr id="47" name="NYTsummarizer_ex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30" y="1069017"/>
            <a:ext cx="11865340" cy="86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816100" y="-12700"/>
            <a:ext cx="9866809" cy="999877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Negative sentiment</a:t>
            </a:r>
          </a:p>
        </p:txBody>
      </p:sp>
      <p:pic>
        <p:nvPicPr>
          <p:cNvPr id="50" name="NYTsummarizer_ex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19" y="1105979"/>
            <a:ext cx="12017962" cy="859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2179463" y="88900"/>
            <a:ext cx="8645874" cy="889546"/>
          </a:xfrm>
          <a:prstGeom prst="rect">
            <a:avLst/>
          </a:prstGeom>
        </p:spPr>
        <p:txBody>
          <a:bodyPr/>
          <a:lstStyle>
            <a:lvl1pPr defTabSz="467359">
              <a:defRPr sz="51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120">
                <a:solidFill>
                  <a:srgbClr val="FFFFFF"/>
                </a:solidFill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rPr>
              <a:t>Trends</a:t>
            </a:r>
          </a:p>
        </p:txBody>
      </p:sp>
      <p:pic>
        <p:nvPicPr>
          <p:cNvPr id="53" name="NYTsummarizer_ex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618" y="1070645"/>
            <a:ext cx="10607195" cy="8669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62000" y="50800"/>
            <a:ext cx="11480800" cy="1020068"/>
          </a:xfrm>
          <a:prstGeom prst="rect">
            <a:avLst/>
          </a:prstGeom>
        </p:spPr>
        <p:txBody>
          <a:bodyPr/>
          <a:lstStyle>
            <a:lvl1pPr defTabSz="543305">
              <a:defRPr sz="5952">
                <a:effectLst>
                  <a:outerShdw sx="100000" sy="100000" kx="0" ky="0" algn="b" rotWithShape="0" blurRad="47244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52">
                <a:solidFill>
                  <a:srgbClr val="FFFFFF"/>
                </a:solidFill>
                <a:effectLst>
                  <a:outerShdw sx="100000" sy="100000" kx="0" ky="0" algn="b" rotWithShape="0" blurRad="47244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sp>
        <p:nvSpPr>
          <p:cNvPr id="56" name="Shape 56"/>
          <p:cNvSpPr/>
          <p:nvPr/>
        </p:nvSpPr>
        <p:spPr>
          <a:xfrm>
            <a:off x="1206500" y="18923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3441700" y="18923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5676900" y="18923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7912100" y="18923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