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4"/>
  </p:notesMasterIdLst>
  <p:sldIdLst>
    <p:sldId id="315" r:id="rId3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93D6A"/>
    <a:srgbClr val="F5F3F4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6757" autoAdjust="0"/>
  </p:normalViewPr>
  <p:slideViewPr>
    <p:cSldViewPr snapToGrid="0">
      <p:cViewPr>
        <p:scale>
          <a:sx n="75" d="100"/>
          <a:sy n="75" d="100"/>
        </p:scale>
        <p:origin x="54" y="10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23/02/60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22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830791" y="709270"/>
            <a:ext cx="60144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75969" y="709270"/>
            <a:ext cx="84029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ภาพกิจกรรม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94394" y="709270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โครงการอบรม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3309" y="709270"/>
            <a:ext cx="83548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คลิปกิจกรรม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95899" y="709270"/>
            <a:ext cx="92845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ส่งข่าว</a:t>
            </a:r>
            <a:r>
              <a:rPr lang="th-TH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lang="en-US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Email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21448" y="709270"/>
            <a:ext cx="93006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ผลิตผลสมาชิก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308325" y="709270"/>
            <a:ext cx="87395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รายงานข้อมูล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472615" y="704525"/>
            <a:ext cx="1043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: admin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34" y="699782"/>
            <a:ext cx="257244" cy="24032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605726" y="709270"/>
            <a:ext cx="73770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ตั้งค่าระบบ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02389" y="709270"/>
            <a:ext cx="115929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ประมาณการผลิตผล</a:t>
            </a:r>
          </a:p>
        </p:txBody>
      </p: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744956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097" y="109008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ข้อมูลสมาชิก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 </a:t>
            </a:r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ผลิตภัณฑ์</a:t>
            </a:r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45036" y="1397393"/>
            <a:ext cx="537115" cy="348662"/>
            <a:chOff x="612322" y="2619228"/>
            <a:chExt cx="537115" cy="34866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612323" y="2619228"/>
              <a:ext cx="537114" cy="348662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322" y="2696574"/>
              <a:ext cx="537114" cy="2262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7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ผลิตภัณฑ์</a:t>
              </a:r>
              <a:endParaRPr lang="th-TH" sz="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0" name="Round Same Side Corner Rectangle 149"/>
          <p:cNvSpPr/>
          <p:nvPr/>
        </p:nvSpPr>
        <p:spPr>
          <a:xfrm>
            <a:off x="592002" y="1397392"/>
            <a:ext cx="10140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ข้อมูลตามบัตรประชาชน </a:t>
            </a:r>
            <a:endParaRPr lang="en-US" sz="6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และข้อมูลการติดต่อกลับ</a:t>
            </a:r>
          </a:p>
        </p:txBody>
      </p:sp>
      <p:sp>
        <p:nvSpPr>
          <p:cNvPr id="151" name="Round Same Side Corner Rectangle 150"/>
          <p:cNvSpPr/>
          <p:nvPr/>
        </p:nvSpPr>
        <p:spPr>
          <a:xfrm>
            <a:off x="1646834" y="139739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ประวัติการฝึกอบรม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ound Same Side Corner Rectangle 151"/>
          <p:cNvSpPr/>
          <p:nvPr/>
        </p:nvSpPr>
        <p:spPr>
          <a:xfrm>
            <a:off x="2577155" y="1397392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ประวัติการดูงาน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ound Same Side Corner Rectangle 152"/>
          <p:cNvSpPr/>
          <p:nvPr/>
        </p:nvSpPr>
        <p:spPr>
          <a:xfrm>
            <a:off x="3379474" y="1397392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ประสบการณ์ในการช่วยเหลือสังคม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ound Same Side Corner Rectangle 153"/>
          <p:cNvSpPr/>
          <p:nvPr/>
        </p:nvSpPr>
        <p:spPr>
          <a:xfrm>
            <a:off x="4654899" y="1397392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รางวัลเชิดชูเกียรติที่เคยได้รับ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ound Same Side Corner Rectangle 154"/>
          <p:cNvSpPr/>
          <p:nvPr/>
        </p:nvSpPr>
        <p:spPr>
          <a:xfrm>
            <a:off x="5805524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ข้อมูลการศึกษา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ound Same Side Corner Rectangle 155"/>
          <p:cNvSpPr/>
          <p:nvPr/>
        </p:nvSpPr>
        <p:spPr>
          <a:xfrm>
            <a:off x="6563719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ข้อมูลสุขภาพ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ound Same Side Corner Rectangle 156"/>
          <p:cNvSpPr/>
          <p:nvPr/>
        </p:nvSpPr>
        <p:spPr>
          <a:xfrm>
            <a:off x="7321915" y="1397392"/>
            <a:ext cx="89731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ข้อมูลสถานที่ทำงาน </a:t>
            </a:r>
            <a:endParaRPr lang="th-TH" sz="600" b="1" dirty="0" smtClean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</a:t>
            </a:r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ประวัติการทำงาน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ound Same Side Corner Rectangle 157"/>
          <p:cNvSpPr/>
          <p:nvPr/>
        </p:nvSpPr>
        <p:spPr>
          <a:xfrm>
            <a:off x="8266725" y="1397392"/>
            <a:ext cx="730819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ผลิตผลในครัวเรือน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92002" y="1784804"/>
            <a:ext cx="10710997" cy="394982"/>
            <a:chOff x="610358" y="2588810"/>
            <a:chExt cx="10710997" cy="394982"/>
          </a:xfrm>
        </p:grpSpPr>
        <p:sp>
          <p:nvSpPr>
            <p:cNvPr id="160" name="Round Same Side Corner Rectangle 159"/>
            <p:cNvSpPr/>
            <p:nvPr/>
          </p:nvSpPr>
          <p:spPr>
            <a:xfrm>
              <a:off x="735784" y="2656114"/>
              <a:ext cx="10585571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0358" y="2588810"/>
              <a:ext cx="1671562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รายการข้อมูลผลิตภัฑณ์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162" name="Table 161"/>
          <p:cNvGraphicFramePr>
            <a:graphicFrameLocks noGrp="1"/>
          </p:cNvGraphicFramePr>
          <p:nvPr>
            <p:extLst/>
          </p:nvPr>
        </p:nvGraphicFramePr>
        <p:xfrm>
          <a:off x="717430" y="2712689"/>
          <a:ext cx="10571349" cy="348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66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777921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141447332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936360930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78343147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กลุ่มผลิตภัณฑ์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ประเภทผลิตภัณฑ์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จำนวนงวด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สถานะ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9163335" y="1871159"/>
            <a:ext cx="2066925" cy="287696"/>
          </a:xfrm>
          <a:prstGeom prst="rect">
            <a:avLst/>
          </a:prstGeom>
        </p:spPr>
      </p:pic>
      <p:grpSp>
        <p:nvGrpSpPr>
          <p:cNvPr id="164" name="Group 163"/>
          <p:cNvGrpSpPr/>
          <p:nvPr/>
        </p:nvGrpSpPr>
        <p:grpSpPr>
          <a:xfrm>
            <a:off x="8621139" y="2289778"/>
            <a:ext cx="2667642" cy="276999"/>
            <a:chOff x="-1149900" y="641914"/>
            <a:chExt cx="2667642" cy="276999"/>
          </a:xfrm>
        </p:grpSpPr>
        <p:sp>
          <p:nvSpPr>
            <p:cNvPr id="165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17429" y="6286695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9002480" y="6326357"/>
            <a:ext cx="2300519" cy="197674"/>
            <a:chOff x="9013354" y="5517896"/>
            <a:chExt cx="2300519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75350" y="2285839"/>
            <a:ext cx="2099644" cy="276999"/>
            <a:chOff x="157873" y="641914"/>
            <a:chExt cx="2099644" cy="276999"/>
          </a:xfrm>
        </p:grpSpPr>
        <p:sp>
          <p:nvSpPr>
            <p:cNvPr id="202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2416372" y="-565169"/>
            <a:ext cx="7865530" cy="9186655"/>
            <a:chOff x="4321440" y="2656086"/>
            <a:chExt cx="2645301" cy="4570384"/>
          </a:xfrm>
        </p:grpSpPr>
        <p:grpSp>
          <p:nvGrpSpPr>
            <p:cNvPr id="206" name="Group 205"/>
            <p:cNvGrpSpPr/>
            <p:nvPr/>
          </p:nvGrpSpPr>
          <p:grpSpPr>
            <a:xfrm>
              <a:off x="4321440" y="2656086"/>
              <a:ext cx="2645301" cy="4570384"/>
              <a:chOff x="4118252" y="2905353"/>
              <a:chExt cx="2645301" cy="4570384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4118252" y="2905353"/>
                <a:ext cx="2645301" cy="4570384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4191724" y="3236256"/>
                <a:ext cx="2477862" cy="4097672"/>
              </a:xfrm>
              <a:prstGeom prst="roundRect">
                <a:avLst>
                  <a:gd name="adj" fmla="val 1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324" y="4933528"/>
              <a:ext cx="148521" cy="148521"/>
            </a:xfrm>
            <a:prstGeom prst="rect">
              <a:avLst/>
            </a:prstGeom>
          </p:spPr>
        </p:pic>
      </p:grpSp>
      <p:sp>
        <p:nvSpPr>
          <p:cNvPr id="224" name="Rounded Rectangle 223"/>
          <p:cNvSpPr/>
          <p:nvPr/>
        </p:nvSpPr>
        <p:spPr>
          <a:xfrm>
            <a:off x="12967052" y="2939663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3950953" y="346866"/>
            <a:ext cx="5693554" cy="274320"/>
          </a:xfrm>
          <a:prstGeom prst="roundRect">
            <a:avLst>
              <a:gd name="adj" fmla="val 129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Product_desc</a:t>
            </a:r>
            <a:endParaRPr lang="en-US" sz="1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3303019" y="353221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ชื่อสินค้า</a:t>
            </a:r>
            <a:endParaRPr lang="en-US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17391969" y="683504"/>
            <a:ext cx="2252538" cy="274320"/>
            <a:chOff x="4879441" y="2417389"/>
            <a:chExt cx="2252538" cy="274320"/>
          </a:xfrm>
        </p:grpSpPr>
        <p:sp>
          <p:nvSpPr>
            <p:cNvPr id="228" name="Rounded Rectangle 227"/>
            <p:cNvSpPr/>
            <p:nvPr/>
          </p:nvSpPr>
          <p:spPr>
            <a:xfrm>
              <a:off x="5431195" y="2417389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79441" y="2423744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3227679" y="683504"/>
            <a:ext cx="2424060" cy="274320"/>
            <a:chOff x="393816" y="1274442"/>
            <a:chExt cx="2424060" cy="274320"/>
          </a:xfrm>
        </p:grpSpPr>
        <p:sp>
          <p:nvSpPr>
            <p:cNvPr id="231" name="Rounded Rectangle 230"/>
            <p:cNvSpPr/>
            <p:nvPr/>
          </p:nvSpPr>
          <p:spPr>
            <a:xfrm>
              <a:off x="1117092" y="1274442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Product_group_desc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93816" y="1280797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กลุ่มสินค้า</a:t>
              </a:r>
              <a:endParaRPr lang="en-US" dirty="0"/>
            </a:p>
          </p:txBody>
        </p:sp>
        <p:sp>
          <p:nvSpPr>
            <p:cNvPr id="233" name="Isosceles Triangle 232"/>
            <p:cNvSpPr/>
            <p:nvPr/>
          </p:nvSpPr>
          <p:spPr>
            <a:xfrm flipV="1">
              <a:off x="2646427" y="1397118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3067378" y="1004990"/>
            <a:ext cx="2584360" cy="274320"/>
            <a:chOff x="233515" y="1819158"/>
            <a:chExt cx="2584360" cy="274320"/>
          </a:xfrm>
        </p:grpSpPr>
        <p:sp>
          <p:nvSpPr>
            <p:cNvPr id="235" name="TextBox 234"/>
            <p:cNvSpPr txBox="1"/>
            <p:nvPr/>
          </p:nvSpPr>
          <p:spPr>
            <a:xfrm>
              <a:off x="233515" y="1825513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ประเภทสินค้า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37" name="Rounded Rectangle 236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Product_type_desc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8" name="Isosceles Triangle 237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17290978" y="1004990"/>
            <a:ext cx="2353529" cy="274320"/>
            <a:chOff x="464346" y="1819158"/>
            <a:chExt cx="2353529" cy="274320"/>
          </a:xfrm>
        </p:grpSpPr>
        <p:sp>
          <p:nvSpPr>
            <p:cNvPr id="240" name="TextBox 239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42" name="Rounded Rectangle 241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Product_unit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13381565" y="1382848"/>
            <a:ext cx="2270173" cy="274320"/>
            <a:chOff x="547702" y="1819158"/>
            <a:chExt cx="2270173" cy="274320"/>
          </a:xfrm>
        </p:grpSpPr>
        <p:sp>
          <p:nvSpPr>
            <p:cNvPr id="251" name="TextBox 250"/>
            <p:cNvSpPr txBox="1"/>
            <p:nvPr/>
          </p:nvSpPr>
          <p:spPr>
            <a:xfrm>
              <a:off x="547702" y="1825513"/>
              <a:ext cx="569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7BA9D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เพิ่มไฟล์</a:t>
              </a:r>
              <a:r>
                <a:rPr lang="th-TH" sz="1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2951024" y="301275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2967052" y="34793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2954836" y="3552425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2967052" y="40086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2967052" y="4081725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216854" y="291629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8216854" y="347388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8216854" y="4002036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1182320" y="-11399"/>
            <a:ext cx="6869158" cy="3709206"/>
          </a:xfrm>
          <a:prstGeom prst="roundRect">
            <a:avLst>
              <a:gd name="adj" fmla="val 186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21166292" y="6169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1599403" y="382711"/>
            <a:ext cx="2614818" cy="342900"/>
            <a:chOff x="203057" y="1805191"/>
            <a:chExt cx="2614818" cy="342900"/>
          </a:xfrm>
        </p:grpSpPr>
        <p:sp>
          <p:nvSpPr>
            <p:cNvPr id="267" name="TextBox 266"/>
            <p:cNvSpPr txBox="1"/>
            <p:nvPr/>
          </p:nvSpPr>
          <p:spPr>
            <a:xfrm>
              <a:off x="203057" y="1845836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ราคาขายปลีก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Retail_price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280616" y="382711"/>
            <a:ext cx="2509020" cy="342900"/>
            <a:chOff x="308855" y="1805191"/>
            <a:chExt cx="2509020" cy="342900"/>
          </a:xfrm>
        </p:grpSpPr>
        <p:sp>
          <p:nvSpPr>
            <p:cNvPr id="270" name="TextBox 269"/>
            <p:cNvSpPr txBox="1"/>
            <p:nvPr/>
          </p:nvSpPr>
          <p:spPr>
            <a:xfrm>
              <a:off x="308855" y="1845836"/>
              <a:ext cx="8082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ราคาขายส่ง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Wholesale_price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1254758" y="826983"/>
            <a:ext cx="2959463" cy="342900"/>
            <a:chOff x="-141588" y="1805191"/>
            <a:chExt cx="2959463" cy="342900"/>
          </a:xfrm>
        </p:grpSpPr>
        <p:sp>
          <p:nvSpPr>
            <p:cNvPr id="273" name="TextBox 272"/>
            <p:cNvSpPr txBox="1"/>
            <p:nvPr/>
          </p:nvSpPr>
          <p:spPr>
            <a:xfrm>
              <a:off x="-141588" y="1845836"/>
              <a:ext cx="1258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เงื่อนไขสินค้าราคาส่ง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Wholesale_condition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1313813" y="1263694"/>
            <a:ext cx="2909770" cy="342900"/>
            <a:chOff x="-91895" y="1805191"/>
            <a:chExt cx="2909770" cy="342900"/>
          </a:xfrm>
        </p:grpSpPr>
        <p:sp>
          <p:nvSpPr>
            <p:cNvPr id="276" name="TextBox 275"/>
            <p:cNvSpPr txBox="1"/>
            <p:nvPr/>
          </p:nvSpPr>
          <p:spPr>
            <a:xfrm>
              <a:off x="-91895" y="1845836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กำลังการผลิตต่อวัน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Capacity_per_day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4746745" y="1263694"/>
            <a:ext cx="3038011" cy="342900"/>
            <a:chOff x="-220136" y="1805191"/>
            <a:chExt cx="3038011" cy="342900"/>
          </a:xfrm>
        </p:grpSpPr>
        <p:sp>
          <p:nvSpPr>
            <p:cNvPr id="279" name="TextBox 278"/>
            <p:cNvSpPr txBox="1"/>
            <p:nvPr/>
          </p:nvSpPr>
          <p:spPr>
            <a:xfrm>
              <a:off x="-220136" y="1845836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กำลังการผลิตต่อเดือน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Capacity_per_month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24599270" y="826983"/>
            <a:ext cx="3185486" cy="342900"/>
            <a:chOff x="-367611" y="1805191"/>
            <a:chExt cx="3185486" cy="342900"/>
          </a:xfrm>
        </p:grpSpPr>
        <p:sp>
          <p:nvSpPr>
            <p:cNvPr id="282" name="TextBox 281"/>
            <p:cNvSpPr txBox="1"/>
            <p:nvPr/>
          </p:nvSpPr>
          <p:spPr>
            <a:xfrm>
              <a:off x="-367611" y="1845836"/>
              <a:ext cx="1484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ระยะเวลาในการเก็บรักษา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Product_life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21758143" y="1663533"/>
            <a:ext cx="2440090" cy="342900"/>
            <a:chOff x="377785" y="1805191"/>
            <a:chExt cx="2440090" cy="342900"/>
          </a:xfrm>
        </p:grpSpPr>
        <p:sp>
          <p:nvSpPr>
            <p:cNvPr id="285" name="TextBox 284"/>
            <p:cNvSpPr txBox="1"/>
            <p:nvPr/>
          </p:nvSpPr>
          <p:spPr>
            <a:xfrm>
              <a:off x="377785" y="1845836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สั่งล่วงหน้า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Advance_order_condition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5280661" y="1663533"/>
            <a:ext cx="2492987" cy="342900"/>
            <a:chOff x="324888" y="1805191"/>
            <a:chExt cx="2492987" cy="342900"/>
          </a:xfrm>
        </p:grpSpPr>
        <p:sp>
          <p:nvSpPr>
            <p:cNvPr id="288" name="TextBox 287"/>
            <p:cNvSpPr txBox="1"/>
            <p:nvPr/>
          </p:nvSpPr>
          <p:spPr>
            <a:xfrm>
              <a:off x="324888" y="1845836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พร้อมจัดส่ง</a:t>
              </a:r>
              <a:endParaRPr lang="en-US" dirty="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Store_quantity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1143936" y="2078803"/>
            <a:ext cx="6624831" cy="342900"/>
            <a:chOff x="-245784" y="1353639"/>
            <a:chExt cx="6624831" cy="342900"/>
          </a:xfrm>
        </p:grpSpPr>
        <p:sp>
          <p:nvSpPr>
            <p:cNvPr id="294" name="TextBox 293"/>
            <p:cNvSpPr txBox="1"/>
            <p:nvPr/>
          </p:nvSpPr>
          <p:spPr>
            <a:xfrm>
              <a:off x="-245784" y="1394284"/>
              <a:ext cx="1362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ช่องทางในการจำหน่าย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1117090" y="1353639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Distribution_channels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9" name="Rounded Rectangle 298"/>
          <p:cNvSpPr/>
          <p:nvPr/>
        </p:nvSpPr>
        <p:spPr>
          <a:xfrm>
            <a:off x="21182320" y="3843962"/>
            <a:ext cx="6869158" cy="1200483"/>
          </a:xfrm>
          <a:prstGeom prst="roundRect">
            <a:avLst>
              <a:gd name="adj" fmla="val 56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1166290" y="3917051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1645248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21867104" y="4251727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Delivery_post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22952409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23079409" y="4251727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Delivery_bus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24129727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24279318" y="422287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Delivery_train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1645248" y="4669551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08"/>
          <p:cNvSpPr/>
          <p:nvPr/>
        </p:nvSpPr>
        <p:spPr>
          <a:xfrm>
            <a:off x="21182320" y="5171284"/>
            <a:ext cx="6869158" cy="2917242"/>
          </a:xfrm>
          <a:prstGeom prst="roundRect">
            <a:avLst>
              <a:gd name="adj" fmla="val 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21213088" y="5244374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21445259" y="6383236"/>
            <a:ext cx="6339496" cy="1135381"/>
            <a:chOff x="39551" y="1805190"/>
            <a:chExt cx="6339496" cy="1135381"/>
          </a:xfrm>
        </p:grpSpPr>
        <p:sp>
          <p:nvSpPr>
            <p:cNvPr id="312" name="TextBox 311"/>
            <p:cNvSpPr txBox="1"/>
            <p:nvPr/>
          </p:nvSpPr>
          <p:spPr>
            <a:xfrm>
              <a:off x="39551" y="1845836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รายละเอียดสินค้า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1117090" y="1805190"/>
              <a:ext cx="5261957" cy="1135381"/>
            </a:xfrm>
            <a:prstGeom prst="roundRect">
              <a:avLst>
                <a:gd name="adj" fmla="val 69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Product_detail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21300989" y="553567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การรับรองมาตรฐาน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5" name="Group 314"/>
          <p:cNvGrpSpPr/>
          <p:nvPr/>
        </p:nvGrpSpPr>
        <p:grpSpPr>
          <a:xfrm>
            <a:off x="21805935" y="7603025"/>
            <a:ext cx="5978820" cy="342900"/>
            <a:chOff x="400227" y="1805191"/>
            <a:chExt cx="5978820" cy="342900"/>
          </a:xfrm>
        </p:grpSpPr>
        <p:sp>
          <p:nvSpPr>
            <p:cNvPr id="316" name="TextBox 315"/>
            <p:cNvSpPr txBox="1"/>
            <p:nvPr/>
          </p:nvSpPr>
          <p:spPr>
            <a:xfrm>
              <a:off x="400227" y="1845836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ข้อมูลอื่นๆ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117090" y="1805191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X_note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21200314" y="256952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ช่องทางการสั่งซื้อ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3" name="Elbow Connector 322"/>
          <p:cNvCxnSpPr>
            <a:stCxn id="224" idx="3"/>
            <a:endCxn id="264" idx="1"/>
          </p:cNvCxnSpPr>
          <p:nvPr/>
        </p:nvCxnSpPr>
        <p:spPr>
          <a:xfrm flipV="1">
            <a:off x="19836210" y="1843204"/>
            <a:ext cx="1346110" cy="1324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254" idx="3"/>
            <a:endCxn id="299" idx="1"/>
          </p:cNvCxnSpPr>
          <p:nvPr/>
        </p:nvCxnSpPr>
        <p:spPr>
          <a:xfrm>
            <a:off x="19836210" y="3707443"/>
            <a:ext cx="1346110" cy="736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256" idx="3"/>
            <a:endCxn id="309" idx="1"/>
          </p:cNvCxnSpPr>
          <p:nvPr/>
        </p:nvCxnSpPr>
        <p:spPr>
          <a:xfrm>
            <a:off x="19836210" y="4236743"/>
            <a:ext cx="1346110" cy="23772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63" idx="3"/>
            <a:endCxn id="210" idx="1"/>
          </p:cNvCxnSpPr>
          <p:nvPr/>
        </p:nvCxnSpPr>
        <p:spPr>
          <a:xfrm>
            <a:off x="11230260" y="2015007"/>
            <a:ext cx="1186112" cy="22957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06885" y="1773034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/>
          </p:nvPr>
        </p:nvGraphicFramePr>
        <p:xfrm>
          <a:off x="12739232" y="6322841"/>
          <a:ext cx="7087282" cy="164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32393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งวดที่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วันที่ประมาณการผลิตภัณฑ์ออกสู่ตลาด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ธันวาคม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แพ็ค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พฤศจิกายน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2559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ตุลาคม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กันยายน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</a:tbl>
          </a:graphicData>
        </a:graphic>
      </p:graphicFrame>
      <p:grpSp>
        <p:nvGrpSpPr>
          <p:cNvPr id="169" name="Group 168"/>
          <p:cNvGrpSpPr/>
          <p:nvPr/>
        </p:nvGrpSpPr>
        <p:grpSpPr>
          <a:xfrm>
            <a:off x="12310708" y="5985417"/>
            <a:ext cx="2099644" cy="276999"/>
            <a:chOff x="157873" y="641914"/>
            <a:chExt cx="2099644" cy="276999"/>
          </a:xfrm>
        </p:grpSpPr>
        <p:sp>
          <p:nvSpPr>
            <p:cNvPr id="170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7163619" y="5985417"/>
            <a:ext cx="2667642" cy="276999"/>
            <a:chOff x="-1149900" y="641914"/>
            <a:chExt cx="2667642" cy="276999"/>
          </a:xfrm>
        </p:grpSpPr>
        <p:sp>
          <p:nvSpPr>
            <p:cNvPr id="176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2739232" y="7980698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</a:t>
            </a:r>
            <a:r>
              <a:rPr lang="th-TH" sz="1200" dirty="0" smtClean="0"/>
              <a:t>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8277536" y="8088526"/>
            <a:ext cx="1558674" cy="197674"/>
            <a:chOff x="9755199" y="5517896"/>
            <a:chExt cx="1558674" cy="197674"/>
          </a:xfrm>
        </p:grpSpPr>
        <p:sp>
          <p:nvSpPr>
            <p:cNvPr id="181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75"/>
            <p:cNvSpPr/>
            <p:nvPr/>
          </p:nvSpPr>
          <p:spPr>
            <a:xfrm>
              <a:off x="9755199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76"/>
            <p:cNvSpPr/>
            <p:nvPr/>
          </p:nvSpPr>
          <p:spPr>
            <a:xfrm>
              <a:off x="10437384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28042" y="5532826"/>
            <a:ext cx="7108168" cy="428717"/>
            <a:chOff x="554499" y="2627203"/>
            <a:chExt cx="7281457" cy="428717"/>
          </a:xfrm>
        </p:grpSpPr>
        <p:sp>
          <p:nvSpPr>
            <p:cNvPr id="187" name="Round Same Side Corner Rectangle 186"/>
            <p:cNvSpPr/>
            <p:nvPr/>
          </p:nvSpPr>
          <p:spPr>
            <a:xfrm>
              <a:off x="612322" y="2656114"/>
              <a:ext cx="7223634" cy="399806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54499" y="2627203"/>
              <a:ext cx="2008137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วันที่ประมาณการออกสู่ตลาด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13770472" y="4866835"/>
            <a:ext cx="1965601" cy="274320"/>
            <a:chOff x="1600606" y="2744314"/>
            <a:chExt cx="1965601" cy="274320"/>
          </a:xfrm>
        </p:grpSpPr>
        <p:grpSp>
          <p:nvGrpSpPr>
            <p:cNvPr id="190" name="Group 189"/>
            <p:cNvGrpSpPr/>
            <p:nvPr/>
          </p:nvGrpSpPr>
          <p:grpSpPr>
            <a:xfrm>
              <a:off x="1600606" y="2744314"/>
              <a:ext cx="1965601" cy="274320"/>
              <a:chOff x="852274" y="1819158"/>
              <a:chExt cx="1965601" cy="274320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852274" y="1825513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th-TH" sz="11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ปี</a:t>
                </a:r>
                <a:endParaRPr lang="en-US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2559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1" name="Isosceles Triangle 190"/>
            <p:cNvSpPr/>
            <p:nvPr/>
          </p:nvSpPr>
          <p:spPr>
            <a:xfrm flipV="1">
              <a:off x="3385116" y="2850577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3247893" y="5228661"/>
            <a:ext cx="2488180" cy="274320"/>
            <a:chOff x="329695" y="1819158"/>
            <a:chExt cx="2488180" cy="274320"/>
          </a:xfrm>
        </p:grpSpPr>
        <p:sp>
          <p:nvSpPr>
            <p:cNvPr id="198" name="TextBox 197"/>
            <p:cNvSpPr txBox="1"/>
            <p:nvPr/>
          </p:nvSpPr>
          <p:spPr>
            <a:xfrm>
              <a:off x="329695" y="182551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จำนวนต่อปี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1,700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151421" y="5226921"/>
            <a:ext cx="2353529" cy="274320"/>
            <a:chOff x="464346" y="1819158"/>
            <a:chExt cx="2353529" cy="274320"/>
          </a:xfrm>
        </p:grpSpPr>
        <p:sp>
          <p:nvSpPr>
            <p:cNvPr id="207" name="TextBox 206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แพ็ค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7052035" y="4852509"/>
            <a:ext cx="2452915" cy="274320"/>
            <a:chOff x="364960" y="1819158"/>
            <a:chExt cx="2452915" cy="274320"/>
          </a:xfrm>
        </p:grpSpPr>
        <p:sp>
          <p:nvSpPr>
            <p:cNvPr id="213" name="TextBox 212"/>
            <p:cNvSpPr txBox="1"/>
            <p:nvPr/>
          </p:nvSpPr>
          <p:spPr>
            <a:xfrm>
              <a:off x="364960" y="1825513"/>
              <a:ext cx="7521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จำนวนงวด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17686055" y="5635807"/>
            <a:ext cx="2066925" cy="287696"/>
          </a:xfrm>
          <a:prstGeom prst="rect">
            <a:avLst/>
          </a:prstGeom>
        </p:spPr>
      </p:pic>
      <p:grpSp>
        <p:nvGrpSpPr>
          <p:cNvPr id="217" name="Group 216"/>
          <p:cNvGrpSpPr/>
          <p:nvPr/>
        </p:nvGrpSpPr>
        <p:grpSpPr>
          <a:xfrm>
            <a:off x="16225480" y="8819029"/>
            <a:ext cx="3588622" cy="1983893"/>
            <a:chOff x="18014078" y="2579449"/>
            <a:chExt cx="3588622" cy="1983893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014078" y="2579449"/>
              <a:ext cx="3588622" cy="1983893"/>
              <a:chOff x="-2809474" y="3051389"/>
              <a:chExt cx="3588622" cy="1983893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-2809474" y="3051389"/>
                <a:ext cx="3588622" cy="1983893"/>
                <a:chOff x="3634570" y="3564333"/>
                <a:chExt cx="3588622" cy="1983893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3634570" y="3564333"/>
                  <a:ext cx="3588622" cy="1983893"/>
                  <a:chOff x="8528548" y="2209800"/>
                  <a:chExt cx="3266665" cy="1983893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8528548" y="2209800"/>
                    <a:ext cx="3266665" cy="1983893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 smtClean="0"/>
                      <a:t>Pop 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340" name="Rounded Rectangle 339"/>
                  <p:cNvSpPr/>
                  <p:nvPr/>
                </p:nvSpPr>
                <p:spPr>
                  <a:xfrm>
                    <a:off x="8724361" y="2718389"/>
                    <a:ext cx="2763611" cy="133826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3801556" y="4159105"/>
                  <a:ext cx="2868830" cy="772945"/>
                  <a:chOff x="8398226" y="3230424"/>
                  <a:chExt cx="2868830" cy="772945"/>
                </a:xfrm>
              </p:grpSpPr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8678120" y="347839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จำนวนผลิตผล</a:t>
                    </a:r>
                    <a:endParaRPr lang="en-US" sz="1200" dirty="0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9653108" y="3519512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Estimate_qty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8398226" y="3230424"/>
                    <a:ext cx="12514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วันที่ผลิตผลออกสู่ตลาด</a:t>
                    </a:r>
                    <a:endParaRPr lang="en-US" sz="1200" dirty="0"/>
                  </a:p>
                </p:txBody>
              </p:sp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9653108" y="3271539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Lunch_date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8678120" y="3726370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หน่วย</a:t>
                    </a:r>
                    <a:endParaRPr lang="en-US" sz="1200" dirty="0"/>
                  </a:p>
                </p:txBody>
              </p:sp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9653108" y="3767485"/>
                    <a:ext cx="1613948" cy="1947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th-TH" sz="800" dirty="0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แพ็ค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22" name="Group 221"/>
              <p:cNvGrpSpPr/>
              <p:nvPr/>
            </p:nvGrpSpPr>
            <p:grpSpPr>
              <a:xfrm>
                <a:off x="-1381003" y="4425242"/>
                <a:ext cx="758549" cy="342907"/>
                <a:chOff x="5008533" y="5039493"/>
                <a:chExt cx="758549" cy="342907"/>
              </a:xfrm>
            </p:grpSpPr>
            <p:sp>
              <p:nvSpPr>
                <p:cNvPr id="223" name="Rounded Rectangle 222"/>
                <p:cNvSpPr/>
                <p:nvPr/>
              </p:nvSpPr>
              <p:spPr>
                <a:xfrm>
                  <a:off x="5008533" y="5039493"/>
                  <a:ext cx="758549" cy="342907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>
                      <a:solidFill>
                        <a:srgbClr val="093D6A"/>
                      </a:solidFill>
                      <a:latin typeface="Arial" panose="020B0604020202020204" pitchFamily="34" charset="0"/>
                    </a:rPr>
                    <a:t>บันทึก</a:t>
                  </a:r>
                </a:p>
              </p:txBody>
            </p:sp>
            <p:pic>
              <p:nvPicPr>
                <p:cNvPr id="259" name="Picture 258"/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9671" y="5129261"/>
                  <a:ext cx="148521" cy="14852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0" name="Picture 219"/>
            <p:cNvPicPr>
              <a:picLocks noChangeAspect="1"/>
            </p:cNvPicPr>
            <p:nvPr/>
          </p:nvPicPr>
          <p:blipFill rotWithShape="1">
            <a:blip r:embed="rId6"/>
            <a:srcRect l="83475" t="13948" r="3547" b="16209"/>
            <a:stretch/>
          </p:blipFill>
          <p:spPr>
            <a:xfrm>
              <a:off x="20805362" y="3250877"/>
              <a:ext cx="183184" cy="126555"/>
            </a:xfrm>
            <a:prstGeom prst="rect">
              <a:avLst/>
            </a:prstGeom>
            <a:ln w="3175">
              <a:noFill/>
            </a:ln>
          </p:spPr>
        </p:pic>
      </p:grpSp>
      <p:cxnSp>
        <p:nvCxnSpPr>
          <p:cNvPr id="341" name="Elbow Connector 340"/>
          <p:cNvCxnSpPr>
            <a:stCxn id="215" idx="3"/>
            <a:endCxn id="339" idx="3"/>
          </p:cNvCxnSpPr>
          <p:nvPr/>
        </p:nvCxnSpPr>
        <p:spPr>
          <a:xfrm>
            <a:off x="19752980" y="5779655"/>
            <a:ext cx="61122" cy="4223937"/>
          </a:xfrm>
          <a:prstGeom prst="bentConnector3">
            <a:avLst>
              <a:gd name="adj1" fmla="val 711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7640011" y="5520718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/>
          <p:cNvSpPr txBox="1"/>
          <p:nvPr/>
        </p:nvSpPr>
        <p:spPr>
          <a:xfrm>
            <a:off x="12868293" y="4560839"/>
            <a:ext cx="1630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ประมาณการออกสู่ตลาด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21867104" y="2893912"/>
            <a:ext cx="2347117" cy="342900"/>
            <a:chOff x="470758" y="1805191"/>
            <a:chExt cx="2347117" cy="342900"/>
          </a:xfrm>
        </p:grpSpPr>
        <p:sp>
          <p:nvSpPr>
            <p:cNvPr id="346" name="TextBox 345"/>
            <p:cNvSpPr txBox="1"/>
            <p:nvPr/>
          </p:nvSpPr>
          <p:spPr>
            <a:xfrm>
              <a:off x="470758" y="1845836"/>
              <a:ext cx="6463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โทรศัพท์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Contact_telephone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5618820" y="2893912"/>
            <a:ext cx="2149947" cy="342900"/>
            <a:chOff x="667928" y="1805191"/>
            <a:chExt cx="2149947" cy="342900"/>
          </a:xfrm>
        </p:grpSpPr>
        <p:sp>
          <p:nvSpPr>
            <p:cNvPr id="349" name="TextBox 348"/>
            <p:cNvSpPr txBox="1"/>
            <p:nvPr/>
          </p:nvSpPr>
          <p:spPr>
            <a:xfrm>
              <a:off x="667928" y="184583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อีเมล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Contact_email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2109158" y="3316229"/>
            <a:ext cx="5659609" cy="342900"/>
            <a:chOff x="712812" y="1805191"/>
            <a:chExt cx="5659609" cy="342900"/>
          </a:xfrm>
        </p:grpSpPr>
        <p:sp>
          <p:nvSpPr>
            <p:cNvPr id="352" name="TextBox 351"/>
            <p:cNvSpPr txBox="1"/>
            <p:nvPr/>
          </p:nvSpPr>
          <p:spPr>
            <a:xfrm>
              <a:off x="712812" y="18458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1117091" y="1805191"/>
              <a:ext cx="5255330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Contact_other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932393" y="4564939"/>
            <a:ext cx="5859741" cy="342900"/>
            <a:chOff x="21932393" y="4564939"/>
            <a:chExt cx="5859741" cy="342900"/>
          </a:xfrm>
        </p:grpSpPr>
        <p:sp>
          <p:nvSpPr>
            <p:cNvPr id="308" name="Rounded Rectangle 307"/>
            <p:cNvSpPr/>
            <p:nvPr/>
          </p:nvSpPr>
          <p:spPr>
            <a:xfrm>
              <a:off x="21932393" y="4564939"/>
              <a:ext cx="5859741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Delivery_other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23960698" y="4597254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19243951" y="-290201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จัดเก็บ</a:t>
            </a:r>
            <a:endParaRPr lang="th-TH" sz="14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21143937" y="-3715656"/>
            <a:ext cx="6648198" cy="3503788"/>
            <a:chOff x="8499863" y="2209800"/>
            <a:chExt cx="3382582" cy="1983893"/>
          </a:xfrm>
        </p:grpSpPr>
        <p:sp>
          <p:nvSpPr>
            <p:cNvPr id="218" name="Rectangle 217"/>
            <p:cNvSpPr/>
            <p:nvPr/>
          </p:nvSpPr>
          <p:spPr>
            <a:xfrm>
              <a:off x="8499863" y="2209800"/>
              <a:ext cx="3382582" cy="198389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Pop 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8579771" y="2557634"/>
              <a:ext cx="3215442" cy="1499021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1206440" y="-2851515"/>
            <a:ext cx="6147515" cy="405483"/>
            <a:chOff x="296341" y="2656114"/>
            <a:chExt cx="6297385" cy="405483"/>
          </a:xfrm>
        </p:grpSpPr>
        <p:sp>
          <p:nvSpPr>
            <p:cNvPr id="337" name="Round Same Side Corner Rectangle 336"/>
            <p:cNvSpPr/>
            <p:nvPr/>
          </p:nvSpPr>
          <p:spPr>
            <a:xfrm>
              <a:off x="612323" y="2656114"/>
              <a:ext cx="5981403" cy="399806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6341" y="2666615"/>
              <a:ext cx="2008137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การรับรองมาตฐาน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344" name="Table 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29766"/>
              </p:ext>
            </p:extLst>
          </p:nvPr>
        </p:nvGraphicFramePr>
        <p:xfrm>
          <a:off x="21514901" y="-2098632"/>
          <a:ext cx="5839054" cy="153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32393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</a:tblGrid>
              <a:tr h="395310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มาตฐาน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เลือก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OTOP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5 Star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อย.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ฮาลาล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284538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EU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</a:tbl>
          </a:graphicData>
        </a:graphic>
      </p:graphicFrame>
      <p:pic>
        <p:nvPicPr>
          <p:cNvPr id="354" name="Picture 3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1659633"/>
            <a:ext cx="500690" cy="219480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1367969"/>
            <a:ext cx="500690" cy="219480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1100498"/>
            <a:ext cx="500690" cy="219480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511" y="-797411"/>
            <a:ext cx="500690" cy="219480"/>
          </a:xfrm>
          <a:prstGeom prst="rect">
            <a:avLst/>
          </a:prstGeom>
        </p:spPr>
      </p:pic>
      <p:pic>
        <p:nvPicPr>
          <p:cNvPr id="359" name="Picture 3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82154" y="-2805320"/>
            <a:ext cx="1471801" cy="332819"/>
          </a:xfrm>
          <a:prstGeom prst="rect">
            <a:avLst/>
          </a:prstGeom>
        </p:spPr>
      </p:pic>
      <p:grpSp>
        <p:nvGrpSpPr>
          <p:cNvPr id="360" name="Group 359"/>
          <p:cNvGrpSpPr/>
          <p:nvPr/>
        </p:nvGrpSpPr>
        <p:grpSpPr>
          <a:xfrm>
            <a:off x="24656327" y="-2396358"/>
            <a:ext cx="2667642" cy="276999"/>
            <a:chOff x="-1149900" y="641914"/>
            <a:chExt cx="2667642" cy="276999"/>
          </a:xfrm>
        </p:grpSpPr>
        <p:sp>
          <p:nvSpPr>
            <p:cNvPr id="361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522799" y="5603325"/>
            <a:ext cx="626216" cy="320671"/>
            <a:chOff x="22522799" y="5603325"/>
            <a:chExt cx="626216" cy="320671"/>
          </a:xfrm>
        </p:grpSpPr>
        <p:sp>
          <p:nvSpPr>
            <p:cNvPr id="363" name="Rounded Rectangle 362"/>
            <p:cNvSpPr/>
            <p:nvPr/>
          </p:nvSpPr>
          <p:spPr>
            <a:xfrm>
              <a:off x="22522799" y="5603325"/>
              <a:ext cx="626216" cy="3206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1400" b="1" dirty="0" smtClean="0">
                  <a:solidFill>
                    <a:srgbClr val="093D6A"/>
                  </a:solidFill>
                  <a:latin typeface="Arial" panose="020B0604020202020204" pitchFamily="34" charset="0"/>
                </a:rPr>
                <a:t>เพิ่ม</a:t>
              </a:r>
              <a:endParaRPr lang="th-TH" sz="14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569950" y="5658690"/>
              <a:ext cx="228600" cy="20002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3280480" y="5490553"/>
            <a:ext cx="2308130" cy="540734"/>
            <a:chOff x="23280480" y="5490553"/>
            <a:chExt cx="2308130" cy="540734"/>
          </a:xfrm>
        </p:grpSpPr>
        <p:sp>
          <p:nvSpPr>
            <p:cNvPr id="364" name="Rounded Rectangle 363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6" name="Group 365"/>
          <p:cNvGrpSpPr/>
          <p:nvPr/>
        </p:nvGrpSpPr>
        <p:grpSpPr>
          <a:xfrm>
            <a:off x="25546354" y="5490553"/>
            <a:ext cx="2308130" cy="540734"/>
            <a:chOff x="23280480" y="5490553"/>
            <a:chExt cx="2308130" cy="540734"/>
          </a:xfrm>
        </p:grpSpPr>
        <p:sp>
          <p:nvSpPr>
            <p:cNvPr id="367" name="Rounded Rectangle 366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9" name="Group 368"/>
          <p:cNvGrpSpPr/>
          <p:nvPr/>
        </p:nvGrpSpPr>
        <p:grpSpPr>
          <a:xfrm>
            <a:off x="23280480" y="5865930"/>
            <a:ext cx="2308130" cy="540734"/>
            <a:chOff x="23280480" y="5490553"/>
            <a:chExt cx="2308130" cy="540734"/>
          </a:xfrm>
        </p:grpSpPr>
        <p:sp>
          <p:nvSpPr>
            <p:cNvPr id="370" name="Rounded Rectangle 369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2" name="Group 371"/>
          <p:cNvGrpSpPr/>
          <p:nvPr/>
        </p:nvGrpSpPr>
        <p:grpSpPr>
          <a:xfrm>
            <a:off x="25546354" y="5865930"/>
            <a:ext cx="2308130" cy="540734"/>
            <a:chOff x="23280480" y="5490553"/>
            <a:chExt cx="2308130" cy="540734"/>
          </a:xfrm>
        </p:grpSpPr>
        <p:sp>
          <p:nvSpPr>
            <p:cNvPr id="373" name="Rounded Rectangle 372"/>
            <p:cNvSpPr/>
            <p:nvPr/>
          </p:nvSpPr>
          <p:spPr>
            <a:xfrm>
              <a:off x="23280480" y="5582604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Standard_desc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4782" y="5490553"/>
              <a:ext cx="663828" cy="54073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23173301" y="5160107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: </a:t>
            </a:r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กดปุ่ม เพิ่ม เพื่อเพิ่มการรับรองมาตรฐาน </a:t>
            </a:r>
          </a:p>
          <a:p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คลิกที่รูปภาพเพื่อเลือก </a:t>
            </a:r>
            <a:r>
              <a:rPr lang="en-US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ref_image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ของ 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</a:t>
            </a:r>
            <a:r>
              <a:rPr lang="th-TH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นั้น</a:t>
            </a:r>
            <a:endParaRPr lang="en-US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75" name="Elbow Connector 374"/>
          <p:cNvCxnSpPr>
            <a:stCxn id="363" idx="0"/>
            <a:endCxn id="218" idx="3"/>
          </p:cNvCxnSpPr>
          <p:nvPr/>
        </p:nvCxnSpPr>
        <p:spPr>
          <a:xfrm rot="5400000" flipH="1" flipV="1">
            <a:off x="21530478" y="-658332"/>
            <a:ext cx="7567087" cy="4956228"/>
          </a:xfrm>
          <a:prstGeom prst="bentConnector4">
            <a:avLst>
              <a:gd name="adj1" fmla="val 6368"/>
              <a:gd name="adj2" fmla="val 1099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Group 375"/>
          <p:cNvGrpSpPr/>
          <p:nvPr/>
        </p:nvGrpSpPr>
        <p:grpSpPr>
          <a:xfrm>
            <a:off x="17391968" y="-3715655"/>
            <a:ext cx="3388179" cy="2609891"/>
            <a:chOff x="8499863" y="2209800"/>
            <a:chExt cx="3382582" cy="1477756"/>
          </a:xfrm>
        </p:grpSpPr>
        <p:sp>
          <p:nvSpPr>
            <p:cNvPr id="377" name="Rectangle 376"/>
            <p:cNvSpPr/>
            <p:nvPr/>
          </p:nvSpPr>
          <p:spPr>
            <a:xfrm>
              <a:off x="8499863" y="2209800"/>
              <a:ext cx="3382582" cy="1477756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Pop 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78" name="Rounded Rectangle 377"/>
            <p:cNvSpPr/>
            <p:nvPr/>
          </p:nvSpPr>
          <p:spPr>
            <a:xfrm>
              <a:off x="8653163" y="2557634"/>
              <a:ext cx="3101479" cy="1019029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79" name="Rounded Rectangle 378"/>
          <p:cNvSpPr/>
          <p:nvPr/>
        </p:nvSpPr>
        <p:spPr>
          <a:xfrm>
            <a:off x="18702539" y="-2567808"/>
            <a:ext cx="1700784" cy="34290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Standard_desc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18702539" y="-209071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  <a:endParaRPr lang="th-TH" sz="14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7523297" y="-2515676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การรับรองมาตรฐาน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4" name="Elbow Connector 383"/>
          <p:cNvCxnSpPr>
            <a:stCxn id="359" idx="0"/>
            <a:endCxn id="377" idx="3"/>
          </p:cNvCxnSpPr>
          <p:nvPr/>
        </p:nvCxnSpPr>
        <p:spPr>
          <a:xfrm rot="16200000" flipH="1" flipV="1">
            <a:off x="23501795" y="-5526969"/>
            <a:ext cx="394611" cy="5837908"/>
          </a:xfrm>
          <a:prstGeom prst="bentConnector4">
            <a:avLst>
              <a:gd name="adj1" fmla="val -57930"/>
              <a:gd name="adj2" fmla="val 95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5772134" y="-2926375"/>
            <a:ext cx="173887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881087" y="1740812"/>
            <a:ext cx="5871893" cy="1131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881086" y="2648735"/>
            <a:ext cx="241914" cy="22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226079" y="2648735"/>
            <a:ext cx="4423228" cy="220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19496792" y="2648735"/>
            <a:ext cx="241914" cy="22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Isosceles Triangle 387"/>
          <p:cNvSpPr/>
          <p:nvPr/>
        </p:nvSpPr>
        <p:spPr>
          <a:xfrm rot="5400000" flipV="1">
            <a:off x="13932467" y="2689703"/>
            <a:ext cx="128206" cy="1386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9" name="Isosceles Triangle 388"/>
          <p:cNvSpPr/>
          <p:nvPr/>
        </p:nvSpPr>
        <p:spPr>
          <a:xfrm rot="16200000" flipH="1" flipV="1">
            <a:off x="19548546" y="2689703"/>
            <a:ext cx="128206" cy="1386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71681" y="1812703"/>
            <a:ext cx="5682764" cy="759048"/>
            <a:chOff x="13971681" y="1812703"/>
            <a:chExt cx="5682764" cy="759048"/>
          </a:xfrm>
        </p:grpSpPr>
        <p:sp>
          <p:nvSpPr>
            <p:cNvPr id="249" name="Rounded Rectangle 248"/>
            <p:cNvSpPr/>
            <p:nvPr/>
          </p:nvSpPr>
          <p:spPr>
            <a:xfrm>
              <a:off x="18799860" y="1812703"/>
              <a:ext cx="854585" cy="759048"/>
            </a:xfrm>
            <a:prstGeom prst="roundRect">
              <a:avLst>
                <a:gd name="adj" fmla="val 1105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971681" y="1812703"/>
              <a:ext cx="5664556" cy="759048"/>
              <a:chOff x="13971681" y="1812703"/>
              <a:chExt cx="5664556" cy="759048"/>
            </a:xfrm>
          </p:grpSpPr>
          <p:sp>
            <p:nvSpPr>
              <p:cNvPr id="248" name="Rounded Rectangle 247"/>
              <p:cNvSpPr/>
              <p:nvPr/>
            </p:nvSpPr>
            <p:spPr>
              <a:xfrm>
                <a:off x="17828310" y="1812703"/>
                <a:ext cx="854585" cy="759048"/>
              </a:xfrm>
              <a:prstGeom prst="roundRect">
                <a:avLst>
                  <a:gd name="adj" fmla="val 1105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รูปภาพ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3971681" y="1812703"/>
                <a:ext cx="5664556" cy="759048"/>
                <a:chOff x="13971681" y="1812703"/>
                <a:chExt cx="5664556" cy="759048"/>
              </a:xfrm>
            </p:grpSpPr>
            <p:sp>
              <p:nvSpPr>
                <p:cNvPr id="247" name="Rounded Rectangle 246"/>
                <p:cNvSpPr/>
                <p:nvPr/>
              </p:nvSpPr>
              <p:spPr>
                <a:xfrm>
                  <a:off x="16886331" y="1812703"/>
                  <a:ext cx="854585" cy="759048"/>
                </a:xfrm>
                <a:prstGeom prst="roundRect">
                  <a:avLst>
                    <a:gd name="adj" fmla="val 1105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innerShdw blurRad="25400" dist="12700" dir="16200000">
                    <a:schemeClr val="tx1">
                      <a:alpha val="7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00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รูปภาพ</a:t>
                  </a:r>
                  <a:endParaRPr lang="en-US" sz="1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13971681" y="1812703"/>
                  <a:ext cx="5664556" cy="759048"/>
                  <a:chOff x="13971681" y="1812703"/>
                  <a:chExt cx="5664556" cy="759048"/>
                </a:xfrm>
              </p:grpSpPr>
              <p:sp>
                <p:nvSpPr>
                  <p:cNvPr id="246" name="Rounded Rectangle 245"/>
                  <p:cNvSpPr/>
                  <p:nvPr/>
                </p:nvSpPr>
                <p:spPr>
                  <a:xfrm>
                    <a:off x="15914781" y="1812703"/>
                    <a:ext cx="854585" cy="759048"/>
                  </a:xfrm>
                  <a:prstGeom prst="roundRect">
                    <a:avLst>
                      <a:gd name="adj" fmla="val 1105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25400" dist="12700" dir="16200000">
                      <a:schemeClr val="tx1">
                        <a:alpha val="7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h-TH" sz="1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รูปภาพ</a:t>
                    </a:r>
                    <a:endParaRPr lang="en-US" sz="10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971681" y="1812703"/>
                    <a:ext cx="5664556" cy="759048"/>
                    <a:chOff x="13971681" y="1812703"/>
                    <a:chExt cx="5664556" cy="759048"/>
                  </a:xfrm>
                </p:grpSpPr>
                <p:sp>
                  <p:nvSpPr>
                    <p:cNvPr id="245" name="Rounded Rectangle 244"/>
                    <p:cNvSpPr/>
                    <p:nvPr/>
                  </p:nvSpPr>
                  <p:spPr>
                    <a:xfrm>
                      <a:off x="14943231" y="1812703"/>
                      <a:ext cx="854585" cy="759048"/>
                    </a:xfrm>
                    <a:prstGeom prst="roundRect">
                      <a:avLst>
                        <a:gd name="adj" fmla="val 1105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effectLst>
                      <a:innerShdw blurRad="25400" dist="12700" dir="16200000">
                        <a:schemeClr val="tx1">
                          <a:alpha val="7000"/>
                        </a:scheme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0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รูปภาพ</a:t>
                      </a:r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13971681" y="1812703"/>
                      <a:ext cx="5664556" cy="759048"/>
                      <a:chOff x="13971681" y="1812703"/>
                      <a:chExt cx="5664556" cy="759048"/>
                    </a:xfrm>
                  </p:grpSpPr>
                  <p:sp>
                    <p:nvSpPr>
                      <p:cNvPr id="244" name="Rounded Rectangle 243"/>
                      <p:cNvSpPr/>
                      <p:nvPr/>
                    </p:nvSpPr>
                    <p:spPr>
                      <a:xfrm>
                        <a:off x="13971681" y="1812703"/>
                        <a:ext cx="854585" cy="759048"/>
                      </a:xfrm>
                      <a:prstGeom prst="roundRect">
                        <a:avLst>
                          <a:gd name="adj" fmla="val 1105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  <a:effectLst>
                        <a:innerShdw blurRad="25400" dist="12700" dir="16200000">
                          <a:schemeClr val="tx1">
                            <a:alpha val="7000"/>
                          </a:scheme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000" dirty="0" smtClean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a:t>รูปภาพ</a:t>
                        </a:r>
                        <a:endParaRPr lang="en-US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endParaRPr>
                      </a:p>
                    </p:txBody>
                  </p:sp>
                  <p:pic>
                    <p:nvPicPr>
                      <p:cNvPr id="24" name="Picture 2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522401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0" name="Picture 389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75619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1" name="Picture 39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31352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2" name="Picture 39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59330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3" name="Picture 39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71235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4" name="Picture 39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50487" y="1846812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45055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13456</TotalTime>
  <Words>352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 SimSun</vt:lpstr>
      <vt:lpstr>Angsana New</vt:lpstr>
      <vt:lpstr>Arial</vt:lpstr>
      <vt:lpstr>Calibri</vt:lpstr>
      <vt:lpstr>Calibri Light</vt:lpstr>
      <vt:lpstr>Cordia New</vt:lpstr>
      <vt:lpstr>DokChampa</vt:lpstr>
      <vt:lpstr>Verdana</vt:lpstr>
      <vt:lpstr>Wingdings 3</vt:lpstr>
      <vt:lpstr>Office Theme</vt:lpstr>
      <vt:lpstr>Storyboard Layouts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492</cp:revision>
  <cp:lastPrinted>2016-05-06T04:51:37Z</cp:lastPrinted>
  <dcterms:created xsi:type="dcterms:W3CDTF">2016-04-03T18:10:33Z</dcterms:created>
  <dcterms:modified xsi:type="dcterms:W3CDTF">2017-02-23T07:49:34Z</dcterms:modified>
</cp:coreProperties>
</file>