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5"/>
  </p:notesMasterIdLst>
  <p:sldIdLst>
    <p:sldId id="310" r:id="rId3"/>
    <p:sldId id="312" r:id="rId4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5F3F4"/>
    <a:srgbClr val="093D6A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3168" autoAdjust="0"/>
  </p:normalViewPr>
  <p:slideViewPr>
    <p:cSldViewPr snapToGrid="0">
      <p:cViewPr>
        <p:scale>
          <a:sx n="100" d="100"/>
          <a:sy n="100" d="100"/>
        </p:scale>
        <p:origin x="-8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06/11/59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495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699782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363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363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363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363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699782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308325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605726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699782"/>
            <a:ext cx="115929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ประมาณการผลิตผล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9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  <p:sldLayoutId id="2147483657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tthapol_x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817384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3966" y="1375674"/>
            <a:ext cx="10853964" cy="394982"/>
            <a:chOff x="612322" y="2614510"/>
            <a:chExt cx="10853964" cy="394982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612322" y="2656114"/>
              <a:ext cx="10853964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2322" y="2614510"/>
              <a:ext cx="1328225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รายงานข้อมูล</a:t>
              </a:r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สมาชิก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4097" y="1090085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รายงานข้อมูล</a:t>
            </a:r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92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01016" y="1127626"/>
            <a:ext cx="734540" cy="248047"/>
            <a:chOff x="9846839" y="1411603"/>
            <a:chExt cx="734540" cy="248047"/>
          </a:xfrm>
        </p:grpSpPr>
        <p:sp>
          <p:nvSpPr>
            <p:cNvPr id="40" name="Rectangle: Rounded Corners 108"/>
            <p:cNvSpPr/>
            <p:nvPr/>
          </p:nvSpPr>
          <p:spPr>
            <a:xfrm>
              <a:off x="9846839" y="1411603"/>
              <a:ext cx="734540" cy="248047"/>
            </a:xfrm>
            <a:prstGeom prst="roundRect">
              <a:avLst>
                <a:gd name="adj" fmla="val 8626"/>
              </a:avLst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" b="1" dirty="0" smtClean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 Excel</a:t>
              </a:r>
              <a:endParaRPr lang="th-TH" sz="65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855" y="1439375"/>
              <a:ext cx="196363" cy="196363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619673" y="2246970"/>
            <a:ext cx="1199555" cy="192360"/>
            <a:chOff x="459761" y="2544820"/>
            <a:chExt cx="1476374" cy="236750"/>
          </a:xfrm>
        </p:grpSpPr>
        <p:sp>
          <p:nvSpPr>
            <p:cNvPr id="88" name="Rectangle: Rounded Corners 115"/>
            <p:cNvSpPr/>
            <p:nvPr/>
          </p:nvSpPr>
          <p:spPr>
            <a:xfrm>
              <a:off x="976443" y="2590410"/>
              <a:ext cx="285562" cy="146304"/>
            </a:xfrm>
            <a:prstGeom prst="roundRect">
              <a:avLst>
                <a:gd name="adj" fmla="val 1285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69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 </a:t>
              </a:r>
              <a:endParaRPr lang="th-TH" sz="569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9761" y="2544820"/>
              <a:ext cx="546895" cy="23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6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แสดงผล</a:t>
              </a:r>
              <a:endParaRPr lang="th-TH" sz="6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2126" y="2610053"/>
              <a:ext cx="69054" cy="9241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488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</a:t>
              </a:r>
              <a:endParaRPr lang="th-TH" sz="48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97866" y="2544820"/>
              <a:ext cx="738269" cy="23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6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รายการ/หน้า</a:t>
              </a:r>
              <a:endParaRPr lang="th-TH" sz="6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92" name="Rectangle: Rounded Corners 105"/>
          <p:cNvSpPr/>
          <p:nvPr/>
        </p:nvSpPr>
        <p:spPr>
          <a:xfrm>
            <a:off x="10270898" y="6389666"/>
            <a:ext cx="207418" cy="162424"/>
          </a:xfrm>
          <a:prstGeom prst="roundRect">
            <a:avLst>
              <a:gd name="adj" fmla="val 7018"/>
            </a:avLst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th-TH" sz="6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: Rounded Corners 106"/>
          <p:cNvSpPr/>
          <p:nvPr/>
        </p:nvSpPr>
        <p:spPr>
          <a:xfrm>
            <a:off x="10573512" y="6389666"/>
            <a:ext cx="207418" cy="162424"/>
          </a:xfrm>
          <a:prstGeom prst="roundRect">
            <a:avLst>
              <a:gd name="adj" fmla="val 862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5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th-TH" sz="65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: Rounded Corners 108"/>
          <p:cNvSpPr/>
          <p:nvPr/>
        </p:nvSpPr>
        <p:spPr>
          <a:xfrm>
            <a:off x="10859158" y="6389666"/>
            <a:ext cx="437413" cy="162424"/>
          </a:xfrm>
          <a:prstGeom prst="roundRect">
            <a:avLst>
              <a:gd name="adj" fmla="val 862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endParaRPr lang="th-TH" sz="65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: Rounded Corners 109"/>
          <p:cNvSpPr/>
          <p:nvPr/>
        </p:nvSpPr>
        <p:spPr>
          <a:xfrm>
            <a:off x="9631519" y="6389666"/>
            <a:ext cx="556667" cy="162424"/>
          </a:xfrm>
          <a:prstGeom prst="roundRect">
            <a:avLst>
              <a:gd name="adj" fmla="val 862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</a:t>
            </a:r>
            <a:endParaRPr lang="th-TH" sz="65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6531" y="6338632"/>
            <a:ext cx="1675762" cy="192360"/>
            <a:chOff x="163921" y="3723783"/>
            <a:chExt cx="2062477" cy="236750"/>
          </a:xfrm>
        </p:grpSpPr>
        <p:sp>
          <p:nvSpPr>
            <p:cNvPr id="97" name="TextBox 96"/>
            <p:cNvSpPr txBox="1"/>
            <p:nvPr/>
          </p:nvSpPr>
          <p:spPr>
            <a:xfrm>
              <a:off x="163921" y="3723783"/>
              <a:ext cx="1322256" cy="23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Showing page 1 of 2</a:t>
              </a:r>
              <a:r>
                <a:rPr lang="th-TH" sz="65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44105" y="3723783"/>
              <a:ext cx="882293" cy="23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20 record</a:t>
              </a:r>
              <a:endParaRPr lang="th-TH" sz="65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33805"/>
              </p:ext>
            </p:extLst>
          </p:nvPr>
        </p:nvGraphicFramePr>
        <p:xfrm>
          <a:off x="708958" y="2489018"/>
          <a:ext cx="10796834" cy="38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86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805120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576755">
                  <a:extLst>
                    <a:ext uri="{9D8B030D-6E8A-4147-A177-3AD203B41FA5}">
                      <a16:colId xmlns:a16="http://schemas.microsoft.com/office/drawing/2014/main" val="1314466956"/>
                    </a:ext>
                  </a:extLst>
                </a:gridCol>
                <a:gridCol w="987173">
                  <a:extLst>
                    <a:ext uri="{9D8B030D-6E8A-4147-A177-3AD203B41FA5}">
                      <a16:colId xmlns:a16="http://schemas.microsoft.com/office/drawing/2014/main" val="1825828495"/>
                    </a:ext>
                  </a:extLst>
                </a:gridCol>
                <a:gridCol w="406773">
                  <a:extLst>
                    <a:ext uri="{9D8B030D-6E8A-4147-A177-3AD203B41FA5}">
                      <a16:colId xmlns:a16="http://schemas.microsoft.com/office/drawing/2014/main" val="4237211031"/>
                    </a:ext>
                  </a:extLst>
                </a:gridCol>
                <a:gridCol w="955285">
                  <a:extLst>
                    <a:ext uri="{9D8B030D-6E8A-4147-A177-3AD203B41FA5}">
                      <a16:colId xmlns:a16="http://schemas.microsoft.com/office/drawing/2014/main" val="3999158825"/>
                    </a:ext>
                  </a:extLst>
                </a:gridCol>
                <a:gridCol w="3530033">
                  <a:extLst>
                    <a:ext uri="{9D8B030D-6E8A-4147-A177-3AD203B41FA5}">
                      <a16:colId xmlns:a16="http://schemas.microsoft.com/office/drawing/2014/main" val="372838028"/>
                    </a:ext>
                  </a:extLst>
                </a:gridCol>
                <a:gridCol w="925241">
                  <a:extLst>
                    <a:ext uri="{9D8B030D-6E8A-4147-A177-3AD203B41FA5}">
                      <a16:colId xmlns:a16="http://schemas.microsoft.com/office/drawing/2014/main" val="3930117895"/>
                    </a:ext>
                  </a:extLst>
                </a:gridCol>
                <a:gridCol w="851955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368013">
                  <a:extLst>
                    <a:ext uri="{9D8B030D-6E8A-4147-A177-3AD203B41FA5}">
                      <a16:colId xmlns:a16="http://schemas.microsoft.com/office/drawing/2014/main" val="390471569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รหัสสมาชิก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คำนำหน้า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ชื่อ-สกุล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อายุ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รหัสบัตรประชาชน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ที่อยู่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มือถือ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โทรศัพท์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อีเมล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3560100695515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สมชาย จอมพล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3560100695515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0868887582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052001859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icelove_krt@hotmail.com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2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3570100207961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อดิศักดิ์</a:t>
                      </a:r>
                      <a:r>
                        <a:rPr lang="th-TH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พรเดช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3570100207961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0896329611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043121111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Soul-eatar@hotmail.com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3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3529900387945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อารี  บุตรเสนา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3529900387945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120 หมู่ที่ 1 ตำบล/แขวง หนองแวง อำเภอ สมเด็จ จังหวัด กาฬสินธุ์ รหัสไปรษณีย์ 46150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0906801102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042595131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monstereg76@hotmail.com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4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3461300095777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นางสาว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นิตยา ทองสาย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3461300095777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204 หมู่ที่ 8 ตำบลศรีวิชัย อำเภอลี้ ตำบล/แขวง ศรีวิชัย อำเภอ ลี้ จังหวัด ลำพูน รหัสไปรษณีย์ 51110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0615915773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042732731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kitsana_5525@hotmail.com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5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1341500113277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สมชาย จอมพล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1341500113277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27/1 หมู่ที่ 2 ตำบล/แขวง ปุโรง อำเภอ กรงปินัง จังหวัด ยะลา รหัสไปรษณีย์ 95000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0819056971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056520395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ckn_1@outlook.com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6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3102201407448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สนิท บุญรอด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3102201407448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259 หมู่ที่ 12 ตำบล/แขวง ผาน้อย อำเภอ วังสะพุง จังหวัด เลย รหัสไปรษณีย์ 42130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0895615290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053698199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oran@outlook.co.th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7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1900900015390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มานพ ร้อยศรี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1900900015390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</a:t>
                      </a:r>
                      <a:r>
                        <a:rPr lang="th-TH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225 หมู่ที่ 15 ตำบลโคกกลาง อำเภอลำปลายมาศ จังหวัดบุรีรัมย์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0872226836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054583443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huaypaannaan@gmail.com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8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3950100333156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สนิท บุญรอด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3950100333156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20 หมู่ที่ 1 ตำบล/แขวง ชุมแสง อำเภอ นางรอง จังหวัด บุรีรัมย์ รหัสไปรษณีย์ 31110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089-9511373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055461044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rain_439@hotmail.com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1950100112676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บัว  ดอนสินทรัพย์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1950100112676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20 หมู่ที่ 5 ตำบล/แขวง บาละ อำเภอ กาบัง จังหวัด ยะลา รหัสไปรษณีย์ 95120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0813401065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45773024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teelanid@gmail.com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3509901487838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นางสาว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ลำดวน ภูไท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3509901487838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0939207949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053729618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natthapol_x@gmail.com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6089" y="1943060"/>
            <a:ext cx="1996778" cy="246221"/>
            <a:chOff x="2872899" y="1943060"/>
            <a:chExt cx="1996778" cy="246221"/>
          </a:xfrm>
        </p:grpSpPr>
        <p:grpSp>
          <p:nvGrpSpPr>
            <p:cNvPr id="106" name="Group 105"/>
            <p:cNvGrpSpPr/>
            <p:nvPr/>
          </p:nvGrpSpPr>
          <p:grpSpPr>
            <a:xfrm>
              <a:off x="2872899" y="1943060"/>
              <a:ext cx="1996778" cy="246221"/>
              <a:chOff x="4701471" y="1330445"/>
              <a:chExt cx="2457574" cy="30304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70922" y="1386748"/>
                <a:ext cx="1688123" cy="2138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ทั้งหมด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701471" y="1330445"/>
                <a:ext cx="825079" cy="303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th-TH"/>
                </a:defPPr>
                <a:lvl1pPr algn="r">
                  <a:defRPr sz="100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r>
                  <a:rPr lang="th-TH" dirty="0"/>
                  <a:t>สนามสอบ</a:t>
                </a:r>
                <a:endParaRPr lang="en-US" dirty="0"/>
              </a:p>
            </p:txBody>
          </p:sp>
        </p:grpSp>
        <p:sp>
          <p:nvSpPr>
            <p:cNvPr id="110" name="Isosceles Triangle 109"/>
            <p:cNvSpPr/>
            <p:nvPr/>
          </p:nvSpPr>
          <p:spPr>
            <a:xfrm rot="10800000">
              <a:off x="4735903" y="2049596"/>
              <a:ext cx="75347" cy="649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553282" y="2241445"/>
            <a:ext cx="1780516" cy="192360"/>
            <a:chOff x="3176518" y="1173261"/>
            <a:chExt cx="1780516" cy="192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85434" y="1185791"/>
              <a:ext cx="1371600" cy="173736"/>
              <a:chOff x="4422250" y="1430615"/>
              <a:chExt cx="1371600" cy="173736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422250" y="1430615"/>
                <a:ext cx="1371600" cy="173736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569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th-TH" sz="569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751" y="1494252"/>
                <a:ext cx="73812" cy="73812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3176518" y="1173261"/>
              <a:ext cx="431528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650" dirty="0" smtClean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ค้นหา </a:t>
              </a:r>
              <a:r>
                <a:rPr lang="en-US" sz="650" dirty="0" smtClean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65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378" y="1440900"/>
            <a:ext cx="2632936" cy="29494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0734642" y="1971318"/>
            <a:ext cx="599155" cy="216690"/>
            <a:chOff x="10668890" y="1986889"/>
            <a:chExt cx="599155" cy="185547"/>
          </a:xfrm>
        </p:grpSpPr>
        <p:sp>
          <p:nvSpPr>
            <p:cNvPr id="85" name="Rectangle: Rounded Corners 108"/>
            <p:cNvSpPr/>
            <p:nvPr/>
          </p:nvSpPr>
          <p:spPr>
            <a:xfrm>
              <a:off x="10668890" y="1986889"/>
              <a:ext cx="599155" cy="185547"/>
            </a:xfrm>
            <a:prstGeom prst="roundRect">
              <a:avLst>
                <a:gd name="adj" fmla="val 14204"/>
              </a:avLst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50" b="1" dirty="0" smtClean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ค้นหา</a:t>
              </a:r>
              <a:endParaRPr lang="th-TH" sz="65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082" y="2015488"/>
              <a:ext cx="143187" cy="123046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2913248" y="1978182"/>
            <a:ext cx="2123893" cy="246221"/>
            <a:chOff x="2745781" y="1977101"/>
            <a:chExt cx="2123893" cy="24622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5781" y="1977101"/>
              <a:ext cx="2123893" cy="246221"/>
              <a:chOff x="4545021" y="1372342"/>
              <a:chExt cx="2614024" cy="30304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5470922" y="1386748"/>
                <a:ext cx="1688123" cy="2138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th-TH" sz="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h-TH" sz="8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ระดับ 1</a:t>
                </a:r>
                <a:endParaRPr lang="th-TH" sz="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545021" y="1372342"/>
                <a:ext cx="959239" cy="303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th-TH" sz="1000" dirty="0" smtClean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ระดับสมาชิก</a:t>
                </a:r>
                <a:endParaRPr lang="en-US" sz="100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3" name="Isosceles Triangle 112"/>
            <p:cNvSpPr/>
            <p:nvPr/>
          </p:nvSpPr>
          <p:spPr>
            <a:xfrm rot="10800000">
              <a:off x="4735903" y="2049596"/>
              <a:ext cx="75347" cy="649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752218" y="2154252"/>
            <a:ext cx="1467606" cy="721344"/>
            <a:chOff x="1610115" y="2312906"/>
            <a:chExt cx="1467606" cy="721344"/>
          </a:xfrm>
        </p:grpSpPr>
        <p:sp>
          <p:nvSpPr>
            <p:cNvPr id="57" name="Rounded Rectangle 56"/>
            <p:cNvSpPr/>
            <p:nvPr/>
          </p:nvSpPr>
          <p:spPr>
            <a:xfrm>
              <a:off x="1643096" y="2321089"/>
              <a:ext cx="1434625" cy="713161"/>
            </a:xfrm>
            <a:prstGeom prst="roundRect">
              <a:avLst>
                <a:gd name="adj" fmla="val 1505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10115" y="2312906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ระดับ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1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10115" y="2545974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ระดับ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2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10115" y="2772843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ระดับ</a:t>
              </a:r>
              <a:r>
                <a:rPr lang="en-US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3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25558" y="1966459"/>
            <a:ext cx="1643026" cy="246221"/>
            <a:chOff x="487645" y="1166450"/>
            <a:chExt cx="1643026" cy="246221"/>
          </a:xfrm>
        </p:grpSpPr>
        <p:grpSp>
          <p:nvGrpSpPr>
            <p:cNvPr id="68" name="Group 67"/>
            <p:cNvGrpSpPr/>
            <p:nvPr/>
          </p:nvGrpSpPr>
          <p:grpSpPr>
            <a:xfrm>
              <a:off x="487645" y="1166450"/>
              <a:ext cx="1643026" cy="246221"/>
              <a:chOff x="4791672" y="1357914"/>
              <a:chExt cx="2022186" cy="30304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5470921" y="1386748"/>
                <a:ext cx="1342937" cy="2138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th-TH" sz="569" dirty="0">
                  <a:solidFill>
                    <a:schemeClr val="tx1"/>
                  </a:solidFill>
                  <a:latin typeface="CS PraJad" panose="02000503000000000000" pitchFamily="50" charset="-34"/>
                  <a:ea typeface="CS PraJad" panose="02000503000000000000" pitchFamily="50" charset="-34"/>
                  <a:cs typeface="CS PraJad" panose="02000503000000000000" pitchFamily="50" charset="-34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791672" y="1357914"/>
                <a:ext cx="683028" cy="303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th-TH"/>
                </a:defPPr>
                <a:lvl1pPr algn="r">
                  <a:defRPr sz="100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r>
                  <a:rPr lang="th-TH" dirty="0"/>
                  <a:t>วันที่เริ่ม</a:t>
                </a:r>
                <a:endParaRPr lang="en-US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/>
            <a:srcRect l="85036" t="25284" r="6866" b="28818"/>
            <a:stretch/>
          </p:blipFill>
          <p:spPr>
            <a:xfrm>
              <a:off x="1982117" y="1230678"/>
              <a:ext cx="102888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8754792" y="1966459"/>
            <a:ext cx="1771266" cy="246221"/>
            <a:chOff x="359401" y="1166450"/>
            <a:chExt cx="1771266" cy="246221"/>
          </a:xfrm>
        </p:grpSpPr>
        <p:grpSp>
          <p:nvGrpSpPr>
            <p:cNvPr id="73" name="Group 72"/>
            <p:cNvGrpSpPr/>
            <p:nvPr/>
          </p:nvGrpSpPr>
          <p:grpSpPr>
            <a:xfrm>
              <a:off x="359401" y="1166450"/>
              <a:ext cx="1771266" cy="246221"/>
              <a:chOff x="4633836" y="1357914"/>
              <a:chExt cx="2180022" cy="30304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470921" y="1386748"/>
                <a:ext cx="1342937" cy="2138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th-TH" sz="569" dirty="0">
                  <a:solidFill>
                    <a:schemeClr val="tx1"/>
                  </a:solidFill>
                  <a:latin typeface="CS PraJad" panose="02000503000000000000" pitchFamily="50" charset="-34"/>
                  <a:ea typeface="CS PraJad" panose="02000503000000000000" pitchFamily="50" charset="-34"/>
                  <a:cs typeface="CS PraJad" panose="02000503000000000000" pitchFamily="50" charset="-34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33836" y="1357914"/>
                <a:ext cx="840862" cy="303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th-TH"/>
                </a:defPPr>
                <a:lvl1pPr algn="r">
                  <a:defRPr sz="100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r>
                  <a:rPr lang="th-TH" dirty="0" smtClean="0"/>
                  <a:t>วันที่สิ้นสุด</a:t>
                </a:r>
                <a:endParaRPr lang="en-US" dirty="0"/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6"/>
            <a:srcRect l="85036" t="25284" r="6866" b="28818"/>
            <a:stretch/>
          </p:blipFill>
          <p:spPr>
            <a:xfrm>
              <a:off x="1982117" y="1230678"/>
              <a:ext cx="102888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83" name="TextBox 82"/>
          <p:cNvSpPr txBox="1"/>
          <p:nvPr/>
        </p:nvSpPr>
        <p:spPr>
          <a:xfrm>
            <a:off x="449924" y="135295"/>
            <a:ext cx="905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257550" algn="l"/>
              </a:tabLst>
            </a:pPr>
            <a:r>
              <a:rPr lang="th-TH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รายชื่อผู้สมัครเข้าอบรมโครงการพลัง</a:t>
            </a:r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ปัญญา แยกตามสนามสอบ ระดับ จังหวัด และวันที่สมัคร</a:t>
            </a:r>
            <a:endParaRPr lang="th-TH" sz="18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41722" y="1966459"/>
            <a:ext cx="1594936" cy="246221"/>
            <a:chOff x="5394954" y="1966459"/>
            <a:chExt cx="1594936" cy="246221"/>
          </a:xfrm>
        </p:grpSpPr>
        <p:grpSp>
          <p:nvGrpSpPr>
            <p:cNvPr id="78" name="Group 77"/>
            <p:cNvGrpSpPr/>
            <p:nvPr/>
          </p:nvGrpSpPr>
          <p:grpSpPr>
            <a:xfrm>
              <a:off x="5394954" y="1966459"/>
              <a:ext cx="1594936" cy="246221"/>
              <a:chOff x="4850862" y="1357914"/>
              <a:chExt cx="1962996" cy="3030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70921" y="1386748"/>
                <a:ext cx="1342937" cy="2138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ทั้งหมด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850862" y="1357914"/>
                <a:ext cx="623839" cy="303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th-TH"/>
                </a:defPPr>
                <a:lvl1pPr algn="r">
                  <a:defRPr sz="100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r>
                  <a:rPr lang="th-TH" dirty="0" smtClean="0"/>
                  <a:t>จังหวัด</a:t>
                </a:r>
                <a:endParaRPr lang="en-US" dirty="0"/>
              </a:p>
            </p:txBody>
          </p:sp>
        </p:grpSp>
        <p:sp>
          <p:nvSpPr>
            <p:cNvPr id="84" name="Isosceles Triangle 83"/>
            <p:cNvSpPr/>
            <p:nvPr/>
          </p:nvSpPr>
          <p:spPr>
            <a:xfrm rot="10800000">
              <a:off x="6857217" y="2041416"/>
              <a:ext cx="75347" cy="649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37736" y="2171878"/>
            <a:ext cx="1467606" cy="721344"/>
            <a:chOff x="1610115" y="2312906"/>
            <a:chExt cx="1467606" cy="721344"/>
          </a:xfrm>
        </p:grpSpPr>
        <p:sp>
          <p:nvSpPr>
            <p:cNvPr id="79" name="Rounded Rectangle 78"/>
            <p:cNvSpPr/>
            <p:nvPr/>
          </p:nvSpPr>
          <p:spPr>
            <a:xfrm>
              <a:off x="1643096" y="2321089"/>
              <a:ext cx="1434625" cy="713161"/>
            </a:xfrm>
            <a:prstGeom prst="roundRect">
              <a:avLst>
                <a:gd name="adj" fmla="val 1505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0115" y="2312906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ทุกจังหวัด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10115" y="2545974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กรุงเทพมหานคร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10115" y="2772843"/>
              <a:ext cx="1257536" cy="2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.....</a:t>
              </a:r>
              <a:endParaRPr lang="th-TH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138002" y="1037119"/>
            <a:ext cx="309411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*</a:t>
            </a:r>
            <a:r>
              <a:rPr lang="th-TH" sz="1600" dirty="0" smtClean="0"/>
              <a:t>แสดงเฉพาะจังหวัดที่มีในสนามสอบ และระดับนั้นๆ</a:t>
            </a:r>
            <a:endParaRPr lang="en-US" sz="1600" dirty="0" smtClean="0"/>
          </a:p>
        </p:txBody>
      </p:sp>
      <p:cxnSp>
        <p:nvCxnSpPr>
          <p:cNvPr id="7" name="Elbow Connector 6"/>
          <p:cNvCxnSpPr>
            <a:stCxn id="80" idx="0"/>
            <a:endCxn id="101" idx="2"/>
          </p:cNvCxnSpPr>
          <p:nvPr/>
        </p:nvCxnSpPr>
        <p:spPr>
          <a:xfrm rot="5400000" flipH="1" flipV="1">
            <a:off x="6230968" y="1535794"/>
            <a:ext cx="614214" cy="29397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789684" y="1059308"/>
            <a:ext cx="178799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*Export </a:t>
            </a:r>
            <a:r>
              <a:rPr lang="th-TH" sz="1600" dirty="0" smtClean="0"/>
              <a:t>เป็นไฟล์ </a:t>
            </a:r>
            <a:r>
              <a:rPr lang="en-US" sz="1600" dirty="0" smtClean="0"/>
              <a:t>excel</a:t>
            </a:r>
          </a:p>
        </p:txBody>
      </p:sp>
      <p:cxnSp>
        <p:nvCxnSpPr>
          <p:cNvPr id="104" name="Elbow Connector 103"/>
          <p:cNvCxnSpPr>
            <a:stCxn id="40" idx="3"/>
            <a:endCxn id="103" idx="1"/>
          </p:cNvCxnSpPr>
          <p:nvPr/>
        </p:nvCxnSpPr>
        <p:spPr>
          <a:xfrm flipV="1">
            <a:off x="11435556" y="1228585"/>
            <a:ext cx="354128" cy="2306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831757" y="2293998"/>
            <a:ext cx="1423221" cy="123697"/>
          </a:xfrm>
          <a:prstGeom prst="roundRect">
            <a:avLst>
              <a:gd name="adj" fmla="val 4939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จำนวนรายการทั้งหมด  20 รายการ </a:t>
            </a:r>
            <a:endParaRPr lang="th-TH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17800" y="1031378"/>
            <a:ext cx="1434625" cy="571893"/>
            <a:chOff x="4096368" y="1608965"/>
            <a:chExt cx="1434625" cy="571893"/>
          </a:xfrm>
        </p:grpSpPr>
        <p:sp>
          <p:nvSpPr>
            <p:cNvPr id="107" name="Rounded Rectangle 106"/>
            <p:cNvSpPr/>
            <p:nvPr/>
          </p:nvSpPr>
          <p:spPr>
            <a:xfrm>
              <a:off x="4096368" y="1626323"/>
              <a:ext cx="1434625" cy="519994"/>
            </a:xfrm>
            <a:prstGeom prst="roundRect">
              <a:avLst>
                <a:gd name="adj" fmla="val 150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96368" y="1966192"/>
              <a:ext cx="1434625" cy="1801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096368" y="1608965"/>
              <a:ext cx="1425194" cy="571893"/>
              <a:chOff x="2626106" y="1302359"/>
              <a:chExt cx="1425194" cy="360263"/>
            </a:xfrm>
            <a:noFill/>
          </p:grpSpPr>
          <p:sp>
            <p:nvSpPr>
              <p:cNvPr id="124" name="Rectangle 123"/>
              <p:cNvSpPr/>
              <p:nvPr/>
            </p:nvSpPr>
            <p:spPr>
              <a:xfrm>
                <a:off x="2793764" y="1497949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รายงานข้อมูลสมาชิก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626106" y="1513870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93764" y="1302359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เพิ่มสมาชิก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26106" y="1318281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93764" y="1397145"/>
                <a:ext cx="1257536" cy="1646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9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ข้อมูลสมาชิก</a:t>
                </a:r>
                <a:endParaRPr lang="th-TH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26106" y="1413067"/>
                <a:ext cx="287258" cy="1454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th-TH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 3" panose="05040102010807070707" pitchFamily="18" charset="2"/>
                  </a:rPr>
                  <a:t></a:t>
                </a:r>
                <a:endParaRPr lang="th-TH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42" name="Rounded Rectangle 141"/>
          <p:cNvSpPr/>
          <p:nvPr/>
        </p:nvSpPr>
        <p:spPr>
          <a:xfrm>
            <a:off x="1837901" y="597945"/>
            <a:ext cx="583538" cy="446358"/>
          </a:xfrm>
          <a:prstGeom prst="roundRect">
            <a:avLst>
              <a:gd name="adj" fmla="val 15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228" y="674379"/>
            <a:ext cx="603556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9161" y="632672"/>
            <a:ext cx="44675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h-TH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รายชื่อผู้สมัคร</a:t>
            </a:r>
            <a:r>
              <a:rPr lang="th-TH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เข้าอบรมโครงการพลัง</a:t>
            </a:r>
            <a:r>
              <a:rPr lang="th-TH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ปัญญา ระดับ 1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64561"/>
              </p:ext>
            </p:extLst>
          </p:nvPr>
        </p:nvGraphicFramePr>
        <p:xfrm>
          <a:off x="93080" y="1514088"/>
          <a:ext cx="11979732" cy="38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7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942668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675290">
                  <a:extLst>
                    <a:ext uri="{9D8B030D-6E8A-4147-A177-3AD203B41FA5}">
                      <a16:colId xmlns:a16="http://schemas.microsoft.com/office/drawing/2014/main" val="1314466956"/>
                    </a:ext>
                  </a:extLst>
                </a:gridCol>
                <a:gridCol w="1155824">
                  <a:extLst>
                    <a:ext uri="{9D8B030D-6E8A-4147-A177-3AD203B41FA5}">
                      <a16:colId xmlns:a16="http://schemas.microsoft.com/office/drawing/2014/main" val="1825828495"/>
                    </a:ext>
                  </a:extLst>
                </a:gridCol>
                <a:gridCol w="476268">
                  <a:extLst>
                    <a:ext uri="{9D8B030D-6E8A-4147-A177-3AD203B41FA5}">
                      <a16:colId xmlns:a16="http://schemas.microsoft.com/office/drawing/2014/main" val="4237211031"/>
                    </a:ext>
                  </a:extLst>
                </a:gridCol>
                <a:gridCol w="4589941">
                  <a:extLst>
                    <a:ext uri="{9D8B030D-6E8A-4147-A177-3AD203B41FA5}">
                      <a16:colId xmlns:a16="http://schemas.microsoft.com/office/drawing/2014/main" val="372838028"/>
                    </a:ext>
                  </a:extLst>
                </a:gridCol>
                <a:gridCol w="1083311">
                  <a:extLst>
                    <a:ext uri="{9D8B030D-6E8A-4147-A177-3AD203B41FA5}">
                      <a16:colId xmlns:a16="http://schemas.microsoft.com/office/drawing/2014/main" val="3930117895"/>
                    </a:ext>
                  </a:extLst>
                </a:gridCol>
                <a:gridCol w="997505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601728">
                  <a:extLst>
                    <a:ext uri="{9D8B030D-6E8A-4147-A177-3AD203B41FA5}">
                      <a16:colId xmlns:a16="http://schemas.microsoft.com/office/drawing/2014/main" val="390471569"/>
                    </a:ext>
                  </a:extLst>
                </a:gridCol>
              </a:tblGrid>
              <a:tr h="316450"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รหัสสมาชิก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คำนำหน้า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ชื่อ-สกุล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อายุ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ที่อยู่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มือถือ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โทรศัพท์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อีเมล</a:t>
                      </a:r>
                      <a:endParaRPr 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3560100695515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สมชาย จอมพล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0868887582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052001859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icelove_krt@hotmail.com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2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3570100207961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อดิศักดิ์</a:t>
                      </a:r>
                      <a:r>
                        <a:rPr lang="th-TH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พรเดช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0896329611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043121111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Soul-eatar@hotmail.com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3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3529900387945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อารี  บุตรเสนา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120 หมู่ที่ 1 ตำบล/แขวง หนองแวง อำเภอ สมเด็จ จังหวัด กาฬสินธุ์ รหัสไปรษณีย์ 46150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0906801102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042595131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monstereg76@hotmail.com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4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3461300095777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นางสาว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นิตยา ทองสาย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204 หมู่ที่ 8 ตำบลศรีวิชัย อำเภอลี้ ตำบล/แขวง ศรีวิชัย อำเภอ ลี้ จังหวัด ลำพูน รหัสไปรษณีย์ 51110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0615915773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042732731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kitsana_5525@hotmail.com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5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1341500113277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สมชาย จอมพล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27/1 หมู่ที่ 2 ตำบล/แขวง ปุโรง อำเภอ กรงปินัง จังหวัด ยะลา รหัสไปรษณีย์ 95000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0819056971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056520395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ckn_1@outlook.com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6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3102201407448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สนิท บุญรอด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259 หมู่ที่ 12 ตำบล/แขวง ผาน้อย อำเภอ วังสะพุง จังหวัด เลย รหัสไปรษณีย์ 42130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0895615290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053698199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oran@outlook.co.th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7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1900900015390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นาย</a:t>
                      </a:r>
                      <a:endParaRPr lang="th-TH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มานพ ร้อยศรี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</a:t>
                      </a:r>
                      <a:r>
                        <a:rPr lang="th-TH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225 หมู่ที่ 15 ตำบลโคกกลาง อำเภอลำปลายมาศ จังหวัดบุรีรัมย์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0872226836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054583443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huaypaannaan@gmail.com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8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3950100333156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สนิท บุญรอด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20 หมู่ที่ 1 ตำบล/แขวง ชุมแสง อำเภอ นางรอง จังหวัด บุรีรัมย์ รหัสไปรษณีย์ 31110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089-9511373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055461044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rain_439@hotmail.com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1950100112676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บัว  ดอนสินทรัพย์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20 หมู่ที่ 5 ตำบล/แขวง บาละ อำเภอ กาบัง จังหวัด ยะลา รหัสไปรษณีย์ 95120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0813401065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45773024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teelanid@gmail.com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49914">
                <a:tc>
                  <a:txBody>
                    <a:bodyPr/>
                    <a:lstStyle/>
                    <a:p>
                      <a:pPr algn="ctr"/>
                      <a:r>
                        <a:rPr lang="lo-LA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Phetsarath" panose="02000500000000000000" pitchFamily="2" charset="0"/>
                        </a:rPr>
                        <a:t>10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3509901487838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นางสาว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ลำดวน ภูไท</a:t>
                      </a:r>
                      <a:endParaRPr lang="en-US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บ้านเลขที่ 158 หมู่ที่ 9 ตำบล/แขวง จอมหมอกแก้ว อำเภอ แม่ลาว จังหวัด เชียงราย รหัสไปรษณีย์ 57250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0939207949</a:t>
                      </a:r>
                      <a:endParaRPr 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053729618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hlinkClick r:id="rId2"/>
                        </a:rPr>
                        <a:t>natthapol_x@gmail.com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672868" y="981319"/>
            <a:ext cx="6820157" cy="190631"/>
            <a:chOff x="2483607" y="601044"/>
            <a:chExt cx="6820157" cy="190631"/>
          </a:xfrm>
        </p:grpSpPr>
        <p:sp>
          <p:nvSpPr>
            <p:cNvPr id="27" name="TextBox 26"/>
            <p:cNvSpPr txBox="1"/>
            <p:nvPr/>
          </p:nvSpPr>
          <p:spPr>
            <a:xfrm>
              <a:off x="4232173" y="607009"/>
              <a:ext cx="9585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จังหวัด 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ทั้งหมด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86400" y="601044"/>
              <a:ext cx="371736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ระหว่างวันที่ 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1 </a:t>
              </a:r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พฤศจิกายน 2559 ถึง 30 พฤศจิกายน 2559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3607" y="607009"/>
              <a:ext cx="11557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สนามสอบ 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r>
                <a:rPr lang="th-TH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ทั้งหมด</a:t>
              </a:r>
              <a:endPara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3080" y="1268411"/>
            <a:ext cx="7293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จำนวน </a:t>
            </a:r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คน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080" y="11184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 File</a:t>
            </a:r>
            <a:endParaRPr lang="th-TH" sz="18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6338" y="111849"/>
            <a:ext cx="4664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หน้า 1/2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080" y="6616585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h-TH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พิมพ์โดย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Admin</a:t>
            </a:r>
            <a:endParaRPr lang="en-US" sz="700" i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2571" y="6616585"/>
            <a:ext cx="20502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h-TH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วันที่พิมพ์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th-TH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2016-10-06 15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:23:44</a:t>
            </a:r>
            <a:endParaRPr lang="en-US" sz="700" i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13154</TotalTime>
  <Words>734</Words>
  <Application>Microsoft Office PowerPoint</Application>
  <PresentationFormat>Widescreen</PresentationFormat>
  <Paragraphs>259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CS PraJad</vt:lpstr>
      <vt:lpstr>Phetsarath</vt:lpstr>
      <vt:lpstr>Verdana</vt:lpstr>
      <vt:lpstr>Wingdings 3</vt:lpstr>
      <vt:lpstr>Office Theme</vt:lpstr>
      <vt:lpstr>Storyboard Layouts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494</cp:revision>
  <cp:lastPrinted>2016-05-06T04:51:37Z</cp:lastPrinted>
  <dcterms:created xsi:type="dcterms:W3CDTF">2016-04-03T18:10:33Z</dcterms:created>
  <dcterms:modified xsi:type="dcterms:W3CDTF">2016-11-06T10:50:41Z</dcterms:modified>
</cp:coreProperties>
</file>