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57" r:id="rId4"/>
    <p:sldId id="259" r:id="rId5"/>
    <p:sldId id="268" r:id="rId6"/>
    <p:sldId id="273" r:id="rId7"/>
    <p:sldId id="260" r:id="rId8"/>
    <p:sldId id="269" r:id="rId9"/>
    <p:sldId id="274" r:id="rId10"/>
    <p:sldId id="261" r:id="rId11"/>
    <p:sldId id="270" r:id="rId12"/>
    <p:sldId id="262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0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2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5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32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74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9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5542B9-2C96-4755-97A0-8D399BEFEDF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1F04D5-0BB1-4CEC-A649-550A9761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iacworld.com/Dogs-Do-Conga-L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hecodeplayer.com/walkthrough/create-binary-trees-using-javascript-and-html5-canva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4oh3pnt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kve6jzL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cbr3gu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sz="6600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By Peggy &amp; Brandon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0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www.maniacworld.com/Dogs-Do-Conga-Line.html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2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dirty="0" smtClean="0"/>
              <a:t>List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52" y="2889998"/>
            <a:ext cx="8560496" cy="2653754"/>
          </a:xfrm>
        </p:spPr>
      </p:pic>
    </p:spTree>
    <p:extLst>
      <p:ext uri="{BB962C8B-B14F-4D97-AF65-F5344CB8AC3E}">
        <p14:creationId xmlns:p14="http://schemas.microsoft.com/office/powerpoint/2010/main" val="40958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http://thecodeplayer.com/walkthrough/create-binary-trees-using-javascript-and-html5-canvas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</a:t>
            </a:r>
            <a:r>
              <a:rPr lang="en-US" smtClean="0"/>
              <a:t>Tree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79" y="2514932"/>
            <a:ext cx="5923843" cy="3483731"/>
          </a:xfrm>
        </p:spPr>
      </p:pic>
    </p:spTree>
    <p:extLst>
      <p:ext uri="{BB962C8B-B14F-4D97-AF65-F5344CB8AC3E}">
        <p14:creationId xmlns:p14="http://schemas.microsoft.com/office/powerpoint/2010/main" val="30660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08750"/>
            <a:ext cx="9601200" cy="24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Tree: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http://jsfiddle.net/4oh3pntc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89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“Re-using </a:t>
            </a:r>
            <a:r>
              <a:rPr lang="en-US" dirty="0"/>
              <a:t>the Array class instead of writing such data structures provides two benefits: First, time isn't wasted rewriting existing functionality, and second, the built-in browser implementation will be more efficient than its JavaScript counterpart</a:t>
            </a:r>
            <a:r>
              <a:rPr lang="en-US" dirty="0" smtClean="0"/>
              <a:t>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Source:</a:t>
            </a:r>
            <a:r>
              <a:rPr lang="en-US" dirty="0" smtClean="0"/>
              <a:t> http://codetunnel.io/9-javascript-tips-you-may-not-know/#arrays-as-multipurpose-data-structures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Reusing the Array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Save time.</a:t>
            </a:r>
          </a:p>
          <a:p>
            <a:pPr marL="514350" indent="-514350">
              <a:buAutoNum type="arabicPeriod"/>
            </a:pPr>
            <a:r>
              <a:rPr lang="en-US" dirty="0" smtClean="0"/>
              <a:t>Efficiency.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49" y="2594251"/>
            <a:ext cx="3301502" cy="3301502"/>
          </a:xfrm>
        </p:spPr>
      </p:pic>
    </p:spTree>
    <p:extLst>
      <p:ext uri="{BB962C8B-B14F-4D97-AF65-F5344CB8AC3E}">
        <p14:creationId xmlns:p14="http://schemas.microsoft.com/office/powerpoint/2010/main" val="23688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Stacks: Last In, First </a:t>
            </a:r>
            <a:r>
              <a:rPr lang="en-US" dirty="0" smtClean="0"/>
              <a:t>Out (LIFO)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63" y="2721511"/>
            <a:ext cx="3724275" cy="2676525"/>
          </a:xfrm>
        </p:spPr>
      </p:pic>
    </p:spTree>
    <p:extLst>
      <p:ext uri="{BB962C8B-B14F-4D97-AF65-F5344CB8AC3E}">
        <p14:creationId xmlns:p14="http://schemas.microsoft.com/office/powerpoint/2010/main" val="27636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Stacks: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http://jsfiddle.net/kve6jzL7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2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11" y="2629312"/>
            <a:ext cx="8693179" cy="3334370"/>
          </a:xfrm>
        </p:spPr>
      </p:pic>
    </p:spTree>
    <p:extLst>
      <p:ext uri="{BB962C8B-B14F-4D97-AF65-F5344CB8AC3E}">
        <p14:creationId xmlns:p14="http://schemas.microsoft.com/office/powerpoint/2010/main" val="31417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First In, First Out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68" y="2932192"/>
            <a:ext cx="4191264" cy="2738293"/>
          </a:xfrm>
        </p:spPr>
      </p:pic>
    </p:spTree>
    <p:extLst>
      <p:ext uri="{BB962C8B-B14F-4D97-AF65-F5344CB8AC3E}">
        <p14:creationId xmlns:p14="http://schemas.microsoft.com/office/powerpoint/2010/main" val="12840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Queues: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http://jsfiddle.net/cbr3gunk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1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127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Data Structures</vt:lpstr>
      <vt:lpstr>PowerPoint Presentation</vt:lpstr>
      <vt:lpstr>Benefits of Reusing the Array Class</vt:lpstr>
      <vt:lpstr>Stacks</vt:lpstr>
      <vt:lpstr>Stacks: Last In, First Out (LIFO)</vt:lpstr>
      <vt:lpstr>Stacks: Code Sample</vt:lpstr>
      <vt:lpstr>Queue</vt:lpstr>
      <vt:lpstr>Queue: First In, First Out</vt:lpstr>
      <vt:lpstr>Queues: Code Sample</vt:lpstr>
      <vt:lpstr>Linked List</vt:lpstr>
      <vt:lpstr>Linked List </vt:lpstr>
      <vt:lpstr>Binary Tree</vt:lpstr>
      <vt:lpstr>Binary Tree </vt:lpstr>
      <vt:lpstr>Binary Tree (continued)</vt:lpstr>
      <vt:lpstr>Binary Tree: Code Sample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LaFave</dc:creator>
  <cp:lastModifiedBy>Brandon LaFave</cp:lastModifiedBy>
  <cp:revision>28</cp:revision>
  <dcterms:created xsi:type="dcterms:W3CDTF">2015-06-24T19:59:06Z</dcterms:created>
  <dcterms:modified xsi:type="dcterms:W3CDTF">2015-06-24T22:02:39Z</dcterms:modified>
</cp:coreProperties>
</file>