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unknown"/>
  <Override PartName="/ppt/media/image9.jpg" ContentType="image/unknown"/>
  <Override PartName="/ppt/notesSlides/notesSlide1.xml" ContentType="application/vnd.openxmlformats-officedocument.presentationml.notesSlide+xml"/>
  <Override PartName="/ppt/media/image13.jpg" ContentType="image/unknown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gland lol" userId="83d3835c469c4908" providerId="LiveId" clId="{91CE80BD-BEC4-4AB5-9FB9-7F62B4218C9D}"/>
    <pc:docChg chg="undo custSel addSld modSld">
      <pc:chgData name="pegland lol" userId="83d3835c469c4908" providerId="LiveId" clId="{91CE80BD-BEC4-4AB5-9FB9-7F62B4218C9D}" dt="2023-10-24T10:52:46.825" v="903" actId="313"/>
      <pc:docMkLst>
        <pc:docMk/>
      </pc:docMkLst>
      <pc:sldChg chg="modSp mod">
        <pc:chgData name="pegland lol" userId="83d3835c469c4908" providerId="LiveId" clId="{91CE80BD-BEC4-4AB5-9FB9-7F62B4218C9D}" dt="2023-10-24T07:33:47.744" v="889" actId="20577"/>
        <pc:sldMkLst>
          <pc:docMk/>
          <pc:sldMk cId="974034709" sldId="256"/>
        </pc:sldMkLst>
        <pc:spChg chg="mod">
          <ac:chgData name="pegland lol" userId="83d3835c469c4908" providerId="LiveId" clId="{91CE80BD-BEC4-4AB5-9FB9-7F62B4218C9D}" dt="2023-10-24T07:33:47.744" v="889" actId="20577"/>
          <ac:spMkLst>
            <pc:docMk/>
            <pc:sldMk cId="974034709" sldId="256"/>
            <ac:spMk id="2" creationId="{85743B8F-5DE5-1C97-82C5-043D810728FA}"/>
          </ac:spMkLst>
        </pc:spChg>
      </pc:sldChg>
      <pc:sldChg chg="modSp mod">
        <pc:chgData name="pegland lol" userId="83d3835c469c4908" providerId="LiveId" clId="{91CE80BD-BEC4-4AB5-9FB9-7F62B4218C9D}" dt="2023-10-24T10:31:45.079" v="892" actId="1076"/>
        <pc:sldMkLst>
          <pc:docMk/>
          <pc:sldMk cId="2625682718" sldId="257"/>
        </pc:sldMkLst>
        <pc:spChg chg="mod">
          <ac:chgData name="pegland lol" userId="83d3835c469c4908" providerId="LiveId" clId="{91CE80BD-BEC4-4AB5-9FB9-7F62B4218C9D}" dt="2023-10-24T10:31:08.768" v="891" actId="1076"/>
          <ac:spMkLst>
            <pc:docMk/>
            <pc:sldMk cId="2625682718" sldId="257"/>
            <ac:spMk id="13" creationId="{7DE762DC-9494-D6A5-F9E5-4A14A0522F0B}"/>
          </ac:spMkLst>
        </pc:spChg>
        <pc:picChg chg="mod">
          <ac:chgData name="pegland lol" userId="83d3835c469c4908" providerId="LiveId" clId="{91CE80BD-BEC4-4AB5-9FB9-7F62B4218C9D}" dt="2023-10-24T10:31:45.079" v="892" actId="1076"/>
          <ac:picMkLst>
            <pc:docMk/>
            <pc:sldMk cId="2625682718" sldId="257"/>
            <ac:picMk id="11" creationId="{B25BC119-6BEE-3343-C18D-9ED227924277}"/>
          </ac:picMkLst>
        </pc:picChg>
      </pc:sldChg>
      <pc:sldChg chg="modSp mod">
        <pc:chgData name="pegland lol" userId="83d3835c469c4908" providerId="LiveId" clId="{91CE80BD-BEC4-4AB5-9FB9-7F62B4218C9D}" dt="2023-10-24T10:48:18.064" v="900" actId="313"/>
        <pc:sldMkLst>
          <pc:docMk/>
          <pc:sldMk cId="2494419179" sldId="258"/>
        </pc:sldMkLst>
        <pc:spChg chg="mod">
          <ac:chgData name="pegland lol" userId="83d3835c469c4908" providerId="LiveId" clId="{91CE80BD-BEC4-4AB5-9FB9-7F62B4218C9D}" dt="2023-10-24T10:48:18.064" v="900" actId="313"/>
          <ac:spMkLst>
            <pc:docMk/>
            <pc:sldMk cId="2494419179" sldId="258"/>
            <ac:spMk id="11" creationId="{D8D37EC7-EB2A-D10D-76B7-6D57C2F90064}"/>
          </ac:spMkLst>
        </pc:spChg>
      </pc:sldChg>
      <pc:sldChg chg="modSp mod">
        <pc:chgData name="pegland lol" userId="83d3835c469c4908" providerId="LiveId" clId="{91CE80BD-BEC4-4AB5-9FB9-7F62B4218C9D}" dt="2023-10-24T10:52:46.825" v="903" actId="313"/>
        <pc:sldMkLst>
          <pc:docMk/>
          <pc:sldMk cId="2247684427" sldId="259"/>
        </pc:sldMkLst>
        <pc:spChg chg="mod">
          <ac:chgData name="pegland lol" userId="83d3835c469c4908" providerId="LiveId" clId="{91CE80BD-BEC4-4AB5-9FB9-7F62B4218C9D}" dt="2023-10-24T10:43:28.065" v="897" actId="20577"/>
          <ac:spMkLst>
            <pc:docMk/>
            <pc:sldMk cId="2247684427" sldId="259"/>
            <ac:spMk id="2" creationId="{BFE9DCE8-7FD8-2118-7C94-A8BF18116380}"/>
          </ac:spMkLst>
        </pc:spChg>
        <pc:spChg chg="mod">
          <ac:chgData name="pegland lol" userId="83d3835c469c4908" providerId="LiveId" clId="{91CE80BD-BEC4-4AB5-9FB9-7F62B4218C9D}" dt="2023-10-24T10:52:46.825" v="903" actId="313"/>
          <ac:spMkLst>
            <pc:docMk/>
            <pc:sldMk cId="2247684427" sldId="259"/>
            <ac:spMk id="3" creationId="{E24F3273-9738-7B4B-8F5C-AB452940B18D}"/>
          </ac:spMkLst>
        </pc:spChg>
      </pc:sldChg>
      <pc:sldChg chg="addSp delSp modSp mod modTransition">
        <pc:chgData name="pegland lol" userId="83d3835c469c4908" providerId="LiveId" clId="{91CE80BD-BEC4-4AB5-9FB9-7F62B4218C9D}" dt="2023-10-24T06:57:10.355" v="678"/>
        <pc:sldMkLst>
          <pc:docMk/>
          <pc:sldMk cId="464267396" sldId="260"/>
        </pc:sldMkLst>
        <pc:spChg chg="mod">
          <ac:chgData name="pegland lol" userId="83d3835c469c4908" providerId="LiveId" clId="{91CE80BD-BEC4-4AB5-9FB9-7F62B4218C9D}" dt="2023-10-23T12:23:56.198" v="1" actId="313"/>
          <ac:spMkLst>
            <pc:docMk/>
            <pc:sldMk cId="464267396" sldId="260"/>
            <ac:spMk id="3" creationId="{A22EB207-AA64-99CE-4AE8-E49657EA3C9A}"/>
          </ac:spMkLst>
        </pc:spChg>
        <pc:spChg chg="add del mod">
          <ac:chgData name="pegland lol" userId="83d3835c469c4908" providerId="LiveId" clId="{91CE80BD-BEC4-4AB5-9FB9-7F62B4218C9D}" dt="2023-10-23T13:27:43.813" v="178" actId="478"/>
          <ac:spMkLst>
            <pc:docMk/>
            <pc:sldMk cId="464267396" sldId="260"/>
            <ac:spMk id="6" creationId="{DCB1D043-683E-B2F2-6930-B75B32B56FDB}"/>
          </ac:spMkLst>
        </pc:spChg>
        <pc:spChg chg="add mod ord">
          <ac:chgData name="pegland lol" userId="83d3835c469c4908" providerId="LiveId" clId="{91CE80BD-BEC4-4AB5-9FB9-7F62B4218C9D}" dt="2023-10-23T13:29:42.745" v="258" actId="171"/>
          <ac:spMkLst>
            <pc:docMk/>
            <pc:sldMk cId="464267396" sldId="260"/>
            <ac:spMk id="9" creationId="{09185457-ADAF-CAAA-9AC5-BF6C58ED86C3}"/>
          </ac:spMkLst>
        </pc:spChg>
        <pc:picChg chg="add del mod ord">
          <ac:chgData name="pegland lol" userId="83d3835c469c4908" providerId="LiveId" clId="{91CE80BD-BEC4-4AB5-9FB9-7F62B4218C9D}" dt="2023-10-23T13:27:01.740" v="101" actId="478"/>
          <ac:picMkLst>
            <pc:docMk/>
            <pc:sldMk cId="464267396" sldId="260"/>
            <ac:picMk id="5" creationId="{18779DDC-C680-E4E2-64FB-1962F2EFE8E5}"/>
          </ac:picMkLst>
        </pc:picChg>
        <pc:picChg chg="add del mod ord">
          <ac:chgData name="pegland lol" userId="83d3835c469c4908" providerId="LiveId" clId="{91CE80BD-BEC4-4AB5-9FB9-7F62B4218C9D}" dt="2023-10-23T13:27:45.511" v="179" actId="478"/>
          <ac:picMkLst>
            <pc:docMk/>
            <pc:sldMk cId="464267396" sldId="260"/>
            <ac:picMk id="8" creationId="{6776AA3E-7ACF-C432-DD4A-106D0960A04B}"/>
          </ac:picMkLst>
        </pc:picChg>
      </pc:sldChg>
      <pc:sldChg chg="addSp modSp new mod modTransition">
        <pc:chgData name="pegland lol" userId="83d3835c469c4908" providerId="LiveId" clId="{91CE80BD-BEC4-4AB5-9FB9-7F62B4218C9D}" dt="2023-10-24T10:36:52.776" v="894" actId="122"/>
        <pc:sldMkLst>
          <pc:docMk/>
          <pc:sldMk cId="1527041779" sldId="261"/>
        </pc:sldMkLst>
        <pc:spChg chg="mod">
          <ac:chgData name="pegland lol" userId="83d3835c469c4908" providerId="LiveId" clId="{91CE80BD-BEC4-4AB5-9FB9-7F62B4218C9D}" dt="2023-10-23T13:38:37.938" v="283" actId="20577"/>
          <ac:spMkLst>
            <pc:docMk/>
            <pc:sldMk cId="1527041779" sldId="261"/>
            <ac:spMk id="2" creationId="{230D9378-22AC-63F3-D34C-8C2FF7D95B5D}"/>
          </ac:spMkLst>
        </pc:spChg>
        <pc:spChg chg="mod">
          <ac:chgData name="pegland lol" userId="83d3835c469c4908" providerId="LiveId" clId="{91CE80BD-BEC4-4AB5-9FB9-7F62B4218C9D}" dt="2023-10-24T10:36:52.776" v="894" actId="122"/>
          <ac:spMkLst>
            <pc:docMk/>
            <pc:sldMk cId="1527041779" sldId="261"/>
            <ac:spMk id="3" creationId="{87ED8913-2C7F-0BDE-E5A1-27BF81A74E80}"/>
          </ac:spMkLst>
        </pc:spChg>
        <pc:spChg chg="add mod ord">
          <ac:chgData name="pegland lol" userId="83d3835c469c4908" providerId="LiveId" clId="{91CE80BD-BEC4-4AB5-9FB9-7F62B4218C9D}" dt="2023-10-24T06:22:42.757" v="568" actId="207"/>
          <ac:spMkLst>
            <pc:docMk/>
            <pc:sldMk cId="1527041779" sldId="261"/>
            <ac:spMk id="4" creationId="{8E483BD2-A8C8-B095-E225-9BE0E23DD5D5}"/>
          </ac:spMkLst>
        </pc:spChg>
      </pc:sldChg>
      <pc:sldChg chg="addSp delSp modSp new mod modTransition">
        <pc:chgData name="pegland lol" userId="83d3835c469c4908" providerId="LiveId" clId="{91CE80BD-BEC4-4AB5-9FB9-7F62B4218C9D}" dt="2023-10-24T06:59:06.162" v="814"/>
        <pc:sldMkLst>
          <pc:docMk/>
          <pc:sldMk cId="2576866583" sldId="262"/>
        </pc:sldMkLst>
        <pc:spChg chg="mod">
          <ac:chgData name="pegland lol" userId="83d3835c469c4908" providerId="LiveId" clId="{91CE80BD-BEC4-4AB5-9FB9-7F62B4218C9D}" dt="2023-10-24T06:51:55.608" v="625" actId="1076"/>
          <ac:spMkLst>
            <pc:docMk/>
            <pc:sldMk cId="2576866583" sldId="262"/>
            <ac:spMk id="2" creationId="{E4C6316E-90B3-716E-658F-E0E683A567BB}"/>
          </ac:spMkLst>
        </pc:spChg>
        <pc:spChg chg="del">
          <ac:chgData name="pegland lol" userId="83d3835c469c4908" providerId="LiveId" clId="{91CE80BD-BEC4-4AB5-9FB9-7F62B4218C9D}" dt="2023-10-24T06:51:49.890" v="624" actId="478"/>
          <ac:spMkLst>
            <pc:docMk/>
            <pc:sldMk cId="2576866583" sldId="262"/>
            <ac:spMk id="3" creationId="{30CA13A3-8062-DFCB-3DF8-E919D55B8A58}"/>
          </ac:spMkLst>
        </pc:spChg>
        <pc:spChg chg="add mod ord">
          <ac:chgData name="pegland lol" userId="83d3835c469c4908" providerId="LiveId" clId="{91CE80BD-BEC4-4AB5-9FB9-7F62B4218C9D}" dt="2023-10-24T06:55:32.018" v="646" actId="171"/>
          <ac:spMkLst>
            <pc:docMk/>
            <pc:sldMk cId="2576866583" sldId="262"/>
            <ac:spMk id="8" creationId="{D1729DC7-9B6D-E6DC-6BDE-8A7C2593B572}"/>
          </ac:spMkLst>
        </pc:spChg>
        <pc:picChg chg="add mod">
          <ac:chgData name="pegland lol" userId="83d3835c469c4908" providerId="LiveId" clId="{91CE80BD-BEC4-4AB5-9FB9-7F62B4218C9D}" dt="2023-10-24T06:52:40.079" v="628" actId="688"/>
          <ac:picMkLst>
            <pc:docMk/>
            <pc:sldMk cId="2576866583" sldId="262"/>
            <ac:picMk id="5" creationId="{4A0657C5-3C0F-C4B9-6DD1-BCDCEBEF05D9}"/>
          </ac:picMkLst>
        </pc:picChg>
        <pc:picChg chg="add mod modCrop">
          <ac:chgData name="pegland lol" userId="83d3835c469c4908" providerId="LiveId" clId="{91CE80BD-BEC4-4AB5-9FB9-7F62B4218C9D}" dt="2023-10-24T06:53:55.099" v="633" actId="688"/>
          <ac:picMkLst>
            <pc:docMk/>
            <pc:sldMk cId="2576866583" sldId="262"/>
            <ac:picMk id="7" creationId="{13350460-3BBA-CCDB-1986-FCE8FF35A293}"/>
          </ac:picMkLst>
        </pc:picChg>
      </pc:sldChg>
      <pc:sldChg chg="modSp new mod">
        <pc:chgData name="pegland lol" userId="83d3835c469c4908" providerId="LiveId" clId="{91CE80BD-BEC4-4AB5-9FB9-7F62B4218C9D}" dt="2023-10-24T07:07:08.465" v="831" actId="20577"/>
        <pc:sldMkLst>
          <pc:docMk/>
          <pc:sldMk cId="2577191131" sldId="263"/>
        </pc:sldMkLst>
        <pc:spChg chg="mod">
          <ac:chgData name="pegland lol" userId="83d3835c469c4908" providerId="LiveId" clId="{91CE80BD-BEC4-4AB5-9FB9-7F62B4218C9D}" dt="2023-10-24T06:59:22.848" v="823" actId="122"/>
          <ac:spMkLst>
            <pc:docMk/>
            <pc:sldMk cId="2577191131" sldId="263"/>
            <ac:spMk id="2" creationId="{03FA3832-2538-3553-F40C-E7FC6B6A71E3}"/>
          </ac:spMkLst>
        </pc:spChg>
        <pc:spChg chg="mod">
          <ac:chgData name="pegland lol" userId="83d3835c469c4908" providerId="LiveId" clId="{91CE80BD-BEC4-4AB5-9FB9-7F62B4218C9D}" dt="2023-10-24T07:07:08.465" v="831" actId="20577"/>
          <ac:spMkLst>
            <pc:docMk/>
            <pc:sldMk cId="2577191131" sldId="263"/>
            <ac:spMk id="3" creationId="{15D9071C-2000-536B-48D8-63827535FD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3EF57-C741-4BF6-8E45-6801711B2A18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AEAB-1034-4C57-83B2-3FEE3E79C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Apple est une marque est une entreprise des plus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8AEAB-1034-4C57-83B2-3FEE3E79CF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6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7B850-57D6-EFC7-BB72-34B3AA60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B9BAB3-D4F7-707C-E96E-D9C272A5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B5533-8EB5-CD17-7B77-580F5850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96158E-C9C1-DF6E-3EEE-9CF69666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F6D06-5C8B-C7B2-9967-DFC6BFBE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11B6F-FBB2-CB9A-4CC5-7C7CEA92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DD528C-56A1-B47E-467A-FBF3BC12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02D51-7EE9-B756-A68E-8AAA69D6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65A35-96CB-B000-81FF-92B47167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3C857-D9A0-5035-121E-985EA228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3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E433D-1D87-71BE-C288-EFF1C2B0E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FE743E-525D-D60E-5AA7-EC26F334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7B865-BC20-12D2-EF12-1A40F55E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2C3B8-F0D6-B883-4889-8D1E502F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8A7AD-AFE7-48E7-5BE5-2A9F4142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7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BF081-73D6-1759-6823-AF8C60B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5C769-25D3-8754-9055-3266497E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B16DC-32E7-C598-5D1E-B034DB3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8C39B-1220-36E4-2EA8-300BAFB5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F99F9-EF5D-575B-079D-9EE2B775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9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CD26C-6C0C-D873-F319-A7D8F7D4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0DA3E5-B2E5-52DE-67EA-C0E90892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E23BC-86C8-CCEA-ACA2-CDE9BC4E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701D9-6D46-B978-D3DF-AA162B97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D9AFB-9EAF-1BBE-7537-492341D7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9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D9EFA-5B54-3DD0-C2DE-38796635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C3249-5F92-8545-DC43-43951B37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F22280-D43C-9320-D90A-8382EA11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6C7E4-8802-E39E-EA31-0DB34BA6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6BBD88-1671-2894-4B57-ED95CBEF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51E4F-9C4E-7121-023E-CFAC60C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81797-3020-1750-5A46-BD0F62BC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E6641-F7D5-11EC-AA6D-2E24DD5B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553A68-453B-7DBE-B8FD-CA8A2FC8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A8B45C-99C3-612E-5100-44E83C34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7D704C-237C-51CB-5668-594ADA606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D5CFEC-DB19-DC62-BEBF-6FC77CF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340485-7231-96A1-73A6-F8C97DE5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731045-C3C9-1DC0-B007-66E111C8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57AEB-9B53-9B5B-C55B-F88C081E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8A1E9-0417-7D67-2E34-EC3385A5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CD905-22D9-FF0E-2550-F5DA0315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B7DF27-4C36-8F04-2F75-F55E8A79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4A30F1-ECF8-7EC3-A1E0-3FFC60D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895115-C9E5-19F1-4ADB-27404BEE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87E842-0A17-70E9-6759-047865E3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4B042-8CD4-D2C1-D7CF-EF6293A5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45419-0930-76CA-B6B9-42B51800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D551C-80D5-C3D5-9F5D-8F5BB552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60B2EC-14EB-1FBF-1087-5E8529D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6C3203-B94B-3548-C153-1CAB54D8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FCEE9-0087-E1B2-455D-21FB0F1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C13F1-3659-594F-B7C4-3D2EDBFE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1C6EE2-F3CF-80CF-33E9-A46CCE9F4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619785-1559-3772-A2DE-A3E1E62D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5769C-3FAC-6687-78C9-7A743331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E379D2-0202-3107-D74A-84C5A28D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8B8B3C-BF56-DB5F-9BD6-61170E33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1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0233C9-D72C-2232-2028-A99E4BE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E2954-7199-5D72-F1AB-D20FF340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79B33-40DB-0A65-FC00-66CBBC34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9EA9-C617-4097-8484-35CAD0A06434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326DE-597F-8224-9463-0AC99ADAB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0EC17-0654-D8C7-B5D5-E2E0C22D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15099-2A18-465A-83D1-BA9F9CEB4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l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rmatiquenews.fr/resultats-q1-2023-apple-resiste-fort-grace-a-liphone-93513" TargetMode="External"/><Relationship Id="rId4" Type="http://schemas.openxmlformats.org/officeDocument/2006/relationships/hyperlink" Target="https://www.clubic.com/tutoriels/article-862086-1-comment-image-transparence-powerpoi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365E97-3EC4-F231-5F46-74A1893B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743B8F-5DE5-1C97-82C5-043D81072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327"/>
            <a:ext cx="9144000" cy="23876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Quelles sont les stratégies d’entreprise de</a:t>
            </a:r>
            <a:b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APPLE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8868A3-5D57-192E-17D0-586A7876D781}"/>
              </a:ext>
            </a:extLst>
          </p:cNvPr>
          <p:cNvSpPr txBox="1"/>
          <p:nvPr/>
        </p:nvSpPr>
        <p:spPr>
          <a:xfrm>
            <a:off x="4648200" y="5957047"/>
            <a:ext cx="289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Présenté par</a:t>
            </a:r>
          </a:p>
          <a:p>
            <a:pPr algn="ctr"/>
            <a:r>
              <a:rPr lang="fr-FR" dirty="0"/>
              <a:t>Haution Ilan et Perrin Nicolas</a:t>
            </a:r>
          </a:p>
        </p:txBody>
      </p:sp>
    </p:spTree>
    <p:extLst>
      <p:ext uri="{BB962C8B-B14F-4D97-AF65-F5344CB8AC3E}">
        <p14:creationId xmlns:p14="http://schemas.microsoft.com/office/powerpoint/2010/main" val="9740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1B583-BDB3-987D-07B1-3C7E0B4D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D4B4DF-A166-9299-B521-BCEECAF1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02382"/>
            <a:ext cx="3222812" cy="27439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D879E5-143D-2682-AA15-04EB85490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92" y="3486710"/>
            <a:ext cx="3592615" cy="22596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E2C21DD-062B-E289-E75C-1BC4ADCE0C4E}"/>
              </a:ext>
            </a:extLst>
          </p:cNvPr>
          <p:cNvSpPr txBox="1"/>
          <p:nvPr/>
        </p:nvSpPr>
        <p:spPr>
          <a:xfrm>
            <a:off x="838200" y="5889812"/>
            <a:ext cx="333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Téléphonie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2B4440-8BDD-228E-160E-B819809949D2}"/>
              </a:ext>
            </a:extLst>
          </p:cNvPr>
          <p:cNvSpPr txBox="1"/>
          <p:nvPr/>
        </p:nvSpPr>
        <p:spPr>
          <a:xfrm>
            <a:off x="4634753" y="5889812"/>
            <a:ext cx="28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Ordinateur personnel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5BC119-6BEE-3343-C18D-9ED227924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95" y="3636868"/>
            <a:ext cx="3749372" cy="195934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C6094CE-A06A-5A99-BBE0-B8504FEF520A}"/>
              </a:ext>
            </a:extLst>
          </p:cNvPr>
          <p:cNvSpPr txBox="1"/>
          <p:nvPr/>
        </p:nvSpPr>
        <p:spPr>
          <a:xfrm>
            <a:off x="8106895" y="5746376"/>
            <a:ext cx="374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Logiciel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E762DC-9494-D6A5-F9E5-4A14A0522F0B}"/>
              </a:ext>
            </a:extLst>
          </p:cNvPr>
          <p:cNvSpPr txBox="1"/>
          <p:nvPr/>
        </p:nvSpPr>
        <p:spPr>
          <a:xfrm>
            <a:off x="3272118" y="1559859"/>
            <a:ext cx="5602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APPLE :</a:t>
            </a:r>
          </a:p>
        </p:txBody>
      </p:sp>
    </p:spTree>
    <p:extLst>
      <p:ext uri="{BB962C8B-B14F-4D97-AF65-F5344CB8AC3E}">
        <p14:creationId xmlns:p14="http://schemas.microsoft.com/office/powerpoint/2010/main" val="2625682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F09C9D-7EBB-8B01-019D-31F73AF9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8"/>
            <a:ext cx="12192000" cy="683585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633587-5778-E58B-E5D1-C0B34605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peu d’histoire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9E8E0B-94DA-C578-8008-175FB0BFF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r="20284"/>
          <a:stretch/>
        </p:blipFill>
        <p:spPr>
          <a:xfrm>
            <a:off x="587188" y="1690688"/>
            <a:ext cx="5508812" cy="33337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D37EC7-EB2A-D10D-76B7-6D57C2F90064}"/>
              </a:ext>
            </a:extLst>
          </p:cNvPr>
          <p:cNvSpPr txBox="1"/>
          <p:nvPr/>
        </p:nvSpPr>
        <p:spPr>
          <a:xfrm>
            <a:off x="6526306" y="2245958"/>
            <a:ext cx="4827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fr-FR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avril </a:t>
            </a:r>
            <a:r>
              <a:rPr lang="fr-FR" b="1" dirty="0"/>
              <a:t>1976 : création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d'Apple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Premiere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machine l’Apple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1984 :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revolution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avec l’interface graphique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1997 :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steve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jobs reviens en tant que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pdg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Il est a l’origine du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imac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iphone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ipod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Maintenant acteur principale dans la technologie de pointe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19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477A4E7-B770-FBE7-0BD9-E527F4CF6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00" t="36397" r="22569"/>
          <a:stretch/>
        </p:blipFill>
        <p:spPr>
          <a:xfrm>
            <a:off x="0" y="0"/>
            <a:ext cx="12192000" cy="68669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E9DCE8-7FD8-2118-7C94-A8BF1811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D’Apple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F3273-9738-7B4B-8F5C-AB452940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284"/>
            <a:ext cx="10515600" cy="2020234"/>
          </a:xfrm>
        </p:spPr>
        <p:txBody>
          <a:bodyPr/>
          <a:lstStyle/>
          <a:p>
            <a:r>
              <a:rPr lang="fr-FR" dirty="0"/>
              <a:t>Forces : innovation, puissance, écosystème, fidélité</a:t>
            </a:r>
          </a:p>
          <a:p>
            <a:r>
              <a:rPr lang="fr-FR" dirty="0"/>
              <a:t>Faiblesse : prix, dépendance, incompatibilité</a:t>
            </a:r>
          </a:p>
          <a:p>
            <a:r>
              <a:rPr lang="fr-FR" dirty="0"/>
              <a:t>Opportunité : Expansion, Services, innovation</a:t>
            </a:r>
          </a:p>
          <a:p>
            <a:r>
              <a:rPr lang="fr-FR" dirty="0"/>
              <a:t>Menaces : concurrence, règlementations, Chine</a:t>
            </a:r>
          </a:p>
        </p:txBody>
      </p:sp>
    </p:spTree>
    <p:extLst>
      <p:ext uri="{BB962C8B-B14F-4D97-AF65-F5344CB8AC3E}">
        <p14:creationId xmlns:p14="http://schemas.microsoft.com/office/powerpoint/2010/main" val="22476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185457-ADAF-CAAA-9AC5-BF6C58ED86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B5A919-AAD6-EA7C-1086-DD1604D5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Stratégies marketing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EB207-AA64-99CE-4AE8-E49657EA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25132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Expérience</a:t>
            </a:r>
          </a:p>
          <a:p>
            <a:r>
              <a:rPr lang="fr-FR" dirty="0"/>
              <a:t>Culte</a:t>
            </a:r>
          </a:p>
          <a:p>
            <a:r>
              <a:rPr lang="fr-FR" dirty="0"/>
              <a:t>lancement</a:t>
            </a:r>
          </a:p>
          <a:p>
            <a:r>
              <a:rPr lang="fr-FR" dirty="0"/>
              <a:t>Cohérence</a:t>
            </a:r>
          </a:p>
          <a:p>
            <a:r>
              <a:rPr lang="fr-FR" dirty="0"/>
              <a:t>Innovation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267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83BD2-A8C8-B095-E225-9BE0E23DD5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0D9378-22AC-63F3-D34C-8C2FF7D9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Resultat</a:t>
            </a:r>
            <a:r>
              <a:rPr lang="fr-FR" dirty="0"/>
              <a:t> financiers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D8913-2C7F-0BDE-E5A1-27BF81A7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679575"/>
          </a:xfrm>
        </p:spPr>
        <p:txBody>
          <a:bodyPr/>
          <a:lstStyle/>
          <a:p>
            <a:r>
              <a:rPr lang="fr-FR" dirty="0"/>
              <a:t>Chiffre d’affaire : environ 394 milliards</a:t>
            </a:r>
          </a:p>
          <a:p>
            <a:r>
              <a:rPr lang="fr-FR" dirty="0" err="1"/>
              <a:t>Benefices</a:t>
            </a:r>
            <a:r>
              <a:rPr lang="fr-FR" dirty="0"/>
              <a:t> : 24,16 milliards (2022)</a:t>
            </a:r>
          </a:p>
          <a:p>
            <a:r>
              <a:rPr lang="fr-FR" dirty="0"/>
              <a:t>Sources de revenus : </a:t>
            </a:r>
            <a:r>
              <a:rPr lang="fr-FR" dirty="0" err="1"/>
              <a:t>IPhone</a:t>
            </a:r>
            <a:r>
              <a:rPr lang="fr-FR" dirty="0"/>
              <a:t> principalement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0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25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6316E-90B3-716E-658F-E0E683A5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29DC7-9B6D-E6DC-6BDE-8A7C2593B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22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0657C5-3C0F-C4B9-6DD1-BCDCEBEF0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9340">
            <a:off x="864814" y="842401"/>
            <a:ext cx="2143125" cy="2143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350460-3BBA-CCDB-1986-FCE8FF35A2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7"/>
          <a:stretch/>
        </p:blipFill>
        <p:spPr>
          <a:xfrm rot="1663536">
            <a:off x="8881502" y="4091781"/>
            <a:ext cx="2066925" cy="19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C1DB2-D25A-2DE1-6B21-CE6BA09B32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FA3832-2538-3553-F40C-E7FC6B6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9071C-2000-536B-48D8-63827535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https://fr.wikipedia.org/wiki/Apple</a:t>
            </a:r>
            <a:endParaRPr lang="fr-FR" dirty="0"/>
          </a:p>
          <a:p>
            <a:r>
              <a:rPr lang="fr-FR" dirty="0">
                <a:hlinkClick r:id="rId4"/>
              </a:rPr>
              <a:t>https://www.clubic.com/tutoriels/article-862086-1-comment-image-transparence-powerpoint.html</a:t>
            </a:r>
            <a:endParaRPr lang="fr-FR" dirty="0"/>
          </a:p>
          <a:p>
            <a:r>
              <a:rPr lang="fr-FR" dirty="0">
                <a:hlinkClick r:id="rId5"/>
              </a:rPr>
              <a:t>https://www.informatiquenews.fr/resultats-q1-2023-apple-resiste-fort-grace-a-liphone-93513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1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Grand écran</PresentationFormat>
  <Paragraphs>37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Quelles sont les stratégies d’entreprise de APPLE ?</vt:lpstr>
      <vt:lpstr>INTRODUCTION</vt:lpstr>
      <vt:lpstr>Un peu d’histoire</vt:lpstr>
      <vt:lpstr>Analyse D’Apple</vt:lpstr>
      <vt:lpstr>Stratégies marketing</vt:lpstr>
      <vt:lpstr>Resultat financiers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stratégies d’entreprise de APPLE</dc:title>
  <dc:creator>pegland lol</dc:creator>
  <cp:lastModifiedBy>pegland lol</cp:lastModifiedBy>
  <cp:revision>4</cp:revision>
  <dcterms:created xsi:type="dcterms:W3CDTF">2023-10-23T11:49:10Z</dcterms:created>
  <dcterms:modified xsi:type="dcterms:W3CDTF">2023-10-24T12:20:37Z</dcterms:modified>
</cp:coreProperties>
</file>