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165FF-A49A-522B-3CFB-93D76EFD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E6101E-C60C-0075-188A-CBA2D440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94973-BF05-ECF9-C1C4-581E271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D439E-1EC6-87DC-DF5C-4D9F5E3B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6929C-7446-37AF-EC87-AA039EAE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081D-FCBC-AE0A-2806-307E8F72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1BB25-4A3D-39C9-5D6C-B1297DCB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94CC5-2233-9A53-02E0-33DE367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0F3FF-88BE-96CE-567A-FBF3C971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9B777-1C50-45D5-1AB2-DAF08B06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7E0EAA-3DB1-D241-5E6A-9AB5260FB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A1DD05-AACC-CC53-A0DC-0CF28AAAE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F61A0-CD86-9B26-0630-1D373D50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E58837-0A8B-4725-3E43-5443C92E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D40A7-7D94-DB36-C48C-24DF9842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709D1-5E3D-9C2C-5E28-4380CC5F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2A07B7-CF71-01C0-350A-7C0B02BD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CBA7D-9410-DD2F-E64E-CA06BA45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93AA4-9FAD-B95B-B270-964F2EDA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6A1EF-6ECF-F9A2-4D45-0931CC29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830A8-E483-8F28-CEBB-E833956C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A0E931-C9F5-24EC-B160-0CC3A02E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2559F-43AF-1DCC-C433-0189F6F8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5DEAD-68C9-DB49-5824-6AFF1283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B1F7B-B247-F770-7307-3940A726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FC72-705D-12FA-5279-FA8504E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63948-8CB9-5623-6986-A97BB268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AC935B-4057-7670-4915-8B760D2D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A966A5-1DEF-D581-FA00-9D5B3FE5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FEF267-4228-9D91-AE33-9A6890C7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7B7DF-4325-9EFD-C43A-1FFA4A33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4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42A40-10E4-87A1-248A-18E8FE01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786E1-5F80-7DC1-F63D-92EF19C5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DD7E4-E637-E5E4-B11C-EBDABC9C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9EF4A2-08C9-1A5D-B593-7A3D78286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F5C84F-1C29-2D9C-A789-36C846D7F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CCB2FC-D1EF-188F-77BD-684A9E99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F12760-4B6C-C1EA-7EFE-6CAD65CE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3B5347-4E1E-05E4-E578-650BE621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7D10-D516-9F95-2059-EC931296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ADE7DB-8BC6-060C-104F-E060E0F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EB6FDC-C049-37A2-5AEE-126E492D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B55647-16D4-B272-5D59-2E816E30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3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1391F7-FF73-7C92-A121-8CB7D8CF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37FBB8-3797-69DB-387C-862467A0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D05843-DC4E-C195-5142-B7C29BB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0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897C9-A66D-267E-808F-B276702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BE846-141E-EBFF-8C84-618E47FA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026846-9F20-B450-E35C-58672AEB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2DFC6C-C983-8A0C-9520-D775AFCC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79576A-0A05-971B-06B9-65A244B0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437146-8CAC-5D7F-FAB7-A8018D2E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0D2FF-0EAA-F62B-767B-5FE5C39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5CEE6F-CD6A-9DD0-931B-22C5B27D8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DD4983-7C34-D755-6B72-C2825E5F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03BE77-7A80-65DF-4DCF-8303DB77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62A5D-A49A-06AE-984A-2B70871E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306FA6-1CFB-C687-088E-774A674C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1CFBA-07CE-E479-03E4-F975FBE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B0002-9B6F-4D87-5156-E1FA9B21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3943E-EFBA-A4FC-9ECF-512CB3A01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16A4-D0A2-4775-A84A-EB836D802F1C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452FC-27CE-881C-B4CC-C5CA5CF3B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3E75-E465-44D6-B4CB-087C09816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B053-C925-4298-A548-0AA84F7627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FF7F6-95B9-53C1-C170-1B92CB02B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4" y="0"/>
            <a:ext cx="9144000" cy="2387600"/>
          </a:xfrm>
        </p:spPr>
        <p:txBody>
          <a:bodyPr/>
          <a:lstStyle/>
          <a:p>
            <a:r>
              <a:rPr lang="fr-FR" dirty="0"/>
              <a:t>Charles Babbage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CA1EDE-E2C2-3E77-94C9-0FD413DF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15" y="2895218"/>
            <a:ext cx="2534369" cy="33177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1A969FD-7178-A247-DA5A-6CC55228B203}"/>
              </a:ext>
            </a:extLst>
          </p:cNvPr>
          <p:cNvSpPr txBox="1"/>
          <p:nvPr/>
        </p:nvSpPr>
        <p:spPr>
          <a:xfrm>
            <a:off x="3074894" y="295835"/>
            <a:ext cx="589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Haution Ilan</a:t>
            </a:r>
          </a:p>
        </p:txBody>
      </p:sp>
    </p:spTree>
    <p:extLst>
      <p:ext uri="{BB962C8B-B14F-4D97-AF65-F5344CB8AC3E}">
        <p14:creationId xmlns:p14="http://schemas.microsoft.com/office/powerpoint/2010/main" val="6962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588E-FDE8-5883-8B55-AB739331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His</a:t>
            </a:r>
            <a:r>
              <a:rPr lang="fr-FR" dirty="0"/>
              <a:t> Life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5D6F3-A0A2-33C0-2162-2F01EF3B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26 </a:t>
            </a:r>
            <a:r>
              <a:rPr lang="fr-FR" dirty="0" err="1"/>
              <a:t>December</a:t>
            </a:r>
            <a:r>
              <a:rPr lang="fr-FR" dirty="0"/>
              <a:t> 1791 </a:t>
            </a:r>
          </a:p>
          <a:p>
            <a:r>
              <a:rPr lang="en-US" dirty="0"/>
              <a:t>mathematician, philosopher, inventor and mechanical engineer</a:t>
            </a:r>
          </a:p>
          <a:p>
            <a:r>
              <a:rPr lang="en-US" dirty="0"/>
              <a:t>Forty hill -&gt; </a:t>
            </a:r>
            <a:r>
              <a:rPr lang="en-US" dirty="0" err="1"/>
              <a:t>cambrige</a:t>
            </a:r>
            <a:endParaRPr lang="en-US" dirty="0"/>
          </a:p>
          <a:p>
            <a:r>
              <a:rPr lang="en-US" dirty="0" err="1"/>
              <a:t>Gratuated</a:t>
            </a:r>
            <a:r>
              <a:rPr lang="en-US" dirty="0"/>
              <a:t> and married (Georgiana </a:t>
            </a:r>
            <a:r>
              <a:rPr lang="en-US" dirty="0" err="1"/>
              <a:t>Whithmore</a:t>
            </a:r>
            <a:r>
              <a:rPr lang="en-US" dirty="0"/>
              <a:t>) in 1814</a:t>
            </a:r>
          </a:p>
          <a:p>
            <a:r>
              <a:rPr lang="en-US" dirty="0"/>
              <a:t>Fellow of royal society 1816</a:t>
            </a:r>
          </a:p>
          <a:p>
            <a:r>
              <a:rPr lang="en-US" dirty="0"/>
              <a:t>1827 death of his father and his wife</a:t>
            </a:r>
          </a:p>
          <a:p>
            <a:r>
              <a:rPr lang="en-US" dirty="0"/>
              <a:t>Died on 18 October 1871</a:t>
            </a:r>
          </a:p>
        </p:txBody>
      </p:sp>
    </p:spTree>
    <p:extLst>
      <p:ext uri="{BB962C8B-B14F-4D97-AF65-F5344CB8AC3E}">
        <p14:creationId xmlns:p14="http://schemas.microsoft.com/office/powerpoint/2010/main" val="22378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A79FB-9051-171F-13CB-E5F69D8D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Difference</a:t>
            </a:r>
            <a:r>
              <a:rPr lang="fr-FR" dirty="0"/>
              <a:t>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75FA3-4B9C-1946-3590-E19EECAD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 </a:t>
            </a:r>
            <a:r>
              <a:rPr lang="fr-FR" dirty="0" err="1"/>
              <a:t>boating</a:t>
            </a:r>
            <a:r>
              <a:rPr lang="fr-FR" dirty="0"/>
              <a:t> accident</a:t>
            </a:r>
          </a:p>
          <a:p>
            <a:r>
              <a:rPr lang="fr-FR" dirty="0" err="1"/>
              <a:t>Idea</a:t>
            </a:r>
            <a:r>
              <a:rPr lang="fr-FR" dirty="0"/>
              <a:t> 1812</a:t>
            </a:r>
          </a:p>
          <a:p>
            <a:r>
              <a:rPr lang="fr-FR" dirty="0"/>
              <a:t>Start by Blaise Pascal and Gottfried Leibniz</a:t>
            </a:r>
          </a:p>
          <a:p>
            <a:r>
              <a:rPr lang="fr-FR" dirty="0"/>
              <a:t>Ada Lovelace first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/>
              <a:t>Royal </a:t>
            </a:r>
            <a:r>
              <a:rPr lang="fr-FR" dirty="0" err="1"/>
              <a:t>Astronomical</a:t>
            </a:r>
            <a:r>
              <a:rPr lang="fr-FR" dirty="0"/>
              <a:t> Society 1821</a:t>
            </a:r>
          </a:p>
          <a:p>
            <a:r>
              <a:rPr lang="fr-FR" dirty="0"/>
              <a:t>Start in 1823</a:t>
            </a:r>
          </a:p>
          <a:p>
            <a:r>
              <a:rPr lang="fr-FR" dirty="0"/>
              <a:t>Stop in 1833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6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2E58E-DD38-D0A5-A944-47762662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Analytique table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8D11D-8674-B7C9-3903-D2FBBA9D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1834 -&gt; 1836</a:t>
            </a:r>
          </a:p>
          <a:p>
            <a:r>
              <a:rPr lang="fr-FR" dirty="0"/>
              <a:t>Work with </a:t>
            </a:r>
            <a:r>
              <a:rPr lang="fr-FR" dirty="0" err="1"/>
              <a:t>punched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machine -&gt; </a:t>
            </a:r>
            <a:r>
              <a:rPr lang="fr-FR" dirty="0" err="1"/>
              <a:t>lake</a:t>
            </a:r>
            <a:r>
              <a:rPr lang="fr-FR" dirty="0"/>
              <a:t> of technique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A6F16F3-3B83-9693-70DF-3BC7422A7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45" y="1338263"/>
            <a:ext cx="279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A6AC5-40F1-80A5-8E24-07FBEC47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Difference</a:t>
            </a:r>
            <a:r>
              <a:rPr lang="fr-FR" dirty="0"/>
              <a:t> machine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DA893-88C8-8112-3F72-8C411198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difference</a:t>
            </a:r>
            <a:r>
              <a:rPr lang="fr-FR" dirty="0"/>
              <a:t> engine but </a:t>
            </a:r>
            <a:r>
              <a:rPr lang="fr-FR" dirty="0" err="1"/>
              <a:t>simplified</a:t>
            </a:r>
            <a:r>
              <a:rPr lang="fr-FR" dirty="0"/>
              <a:t> and </a:t>
            </a:r>
            <a:r>
              <a:rPr lang="fr-FR" dirty="0" err="1"/>
              <a:t>realisable</a:t>
            </a:r>
            <a:endParaRPr lang="fr-FR" dirty="0"/>
          </a:p>
          <a:p>
            <a:r>
              <a:rPr lang="fr-FR" dirty="0"/>
              <a:t>Charles </a:t>
            </a:r>
            <a:r>
              <a:rPr lang="fr-FR" dirty="0" err="1"/>
              <a:t>babbage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do </a:t>
            </a:r>
            <a:r>
              <a:rPr lang="fr-FR" dirty="0" err="1"/>
              <a:t>it</a:t>
            </a:r>
            <a:endParaRPr lang="fr-FR" dirty="0"/>
          </a:p>
          <a:p>
            <a:r>
              <a:rPr lang="fr-FR" dirty="0" err="1"/>
              <a:t>Build</a:t>
            </a:r>
            <a:r>
              <a:rPr lang="fr-FR" dirty="0"/>
              <a:t> by the London Science Museum in 1985 -&gt; 2002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EC1C3-6E37-2D87-28D2-A1E86A28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54" y="3497263"/>
            <a:ext cx="2794000" cy="2679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252D03-FC98-BB38-E022-9A633D722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31" y="3566724"/>
            <a:ext cx="3501540" cy="26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A623E-E71F-CFB3-4124-8CFD919A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33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F5F735-78DF-822B-034F-09CD72D9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71" y="1925900"/>
            <a:ext cx="6055658" cy="46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5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Charles Babbage</vt:lpstr>
      <vt:lpstr>His Life</vt:lpstr>
      <vt:lpstr>Difference engine</vt:lpstr>
      <vt:lpstr>Analytique table </vt:lpstr>
      <vt:lpstr>Difference machine n°2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Babbage</dc:title>
  <dc:creator>pegland lol</dc:creator>
  <cp:lastModifiedBy>pegland lol</cp:lastModifiedBy>
  <cp:revision>3</cp:revision>
  <dcterms:created xsi:type="dcterms:W3CDTF">2024-02-18T20:26:55Z</dcterms:created>
  <dcterms:modified xsi:type="dcterms:W3CDTF">2024-02-19T14:54:53Z</dcterms:modified>
</cp:coreProperties>
</file>