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4" r:id="rId1"/>
  </p:sldMasterIdLst>
  <p:sldIdLst>
    <p:sldId id="256" r:id="rId2"/>
  </p:sldIdLst>
  <p:sldSz cx="12192000" cy="6858000"/>
  <p:notesSz cx="6811963" cy="9942513"/>
  <p:embeddedFontLst>
    <p:embeddedFont>
      <p:font typeface="Barlow Bold" panose="00000800000000000000" pitchFamily="2" charset="0"/>
      <p:bold r:id="rId3"/>
    </p:embeddedFont>
    <p:embeddedFont>
      <p:font typeface="Barlow" panose="00000500000000000000" pitchFamily="2" charset="0"/>
      <p:regular r:id="rId4"/>
      <p:bold r:id="rId5"/>
      <p:italic r:id="rId6"/>
      <p:boldItalic r:id="rId7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491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pos="189" userDrawn="1">
          <p15:clr>
            <a:srgbClr val="A4A3A4"/>
          </p15:clr>
        </p15:guide>
        <p15:guide id="8" pos="1391" userDrawn="1">
          <p15:clr>
            <a:srgbClr val="A4A3A4"/>
          </p15:clr>
        </p15:guide>
        <p15:guide id="9" pos="2615" userDrawn="1">
          <p15:clr>
            <a:srgbClr val="A4A3A4"/>
          </p15:clr>
        </p15:guide>
        <p15:guide id="10" pos="5065" userDrawn="1">
          <p15:clr>
            <a:srgbClr val="A4A3A4"/>
          </p15:clr>
        </p15:guide>
        <p15:guide id="11" pos="6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2751"/>
    <a:srgbClr val="BA4F8B"/>
    <a:srgbClr val="D57326"/>
    <a:srgbClr val="DC814A"/>
    <a:srgbClr val="73368F"/>
    <a:srgbClr val="C03426"/>
    <a:srgbClr val="5A933C"/>
    <a:srgbClr val="000F9F"/>
    <a:srgbClr val="4767AE"/>
    <a:srgbClr val="EFF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651"/>
      </p:cViewPr>
      <p:guideLst>
        <p:guide orient="horz" pos="2160"/>
        <p:guide pos="3840"/>
        <p:guide pos="7491"/>
        <p:guide orient="horz" pos="187"/>
        <p:guide orient="horz" pos="4133"/>
        <p:guide pos="189"/>
        <p:guide pos="1391"/>
        <p:guide pos="2615"/>
        <p:guide pos="5065"/>
        <p:guide pos="62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50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0037" y="296862"/>
            <a:ext cx="11591925" cy="6264276"/>
          </a:xfrm>
          <a:prstGeom prst="rect">
            <a:avLst/>
          </a:prstGeom>
          <a:solidFill>
            <a:srgbClr val="EF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 userDrawn="1"/>
        </p:nvSpPr>
        <p:spPr>
          <a:xfrm>
            <a:off x="300037" y="296862"/>
            <a:ext cx="11591925" cy="6264276"/>
          </a:xfrm>
          <a:prstGeom prst="rect">
            <a:avLst/>
          </a:prstGeom>
          <a:solidFill>
            <a:srgbClr val="EF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3291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clair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0037" y="296862"/>
            <a:ext cx="11591925" cy="6264276"/>
          </a:xfrm>
          <a:prstGeom prst="rect">
            <a:avLst/>
          </a:prstGeom>
          <a:solidFill>
            <a:srgbClr val="EF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515200"/>
            <a:ext cx="2216160" cy="8892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00037" y="296862"/>
            <a:ext cx="11591925" cy="6264276"/>
          </a:xfrm>
          <a:prstGeom prst="rect">
            <a:avLst/>
          </a:prstGeom>
          <a:solidFill>
            <a:srgbClr val="EF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515200"/>
            <a:ext cx="2216160" cy="8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59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foncé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0037" y="296862"/>
            <a:ext cx="11591925" cy="6264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515200"/>
            <a:ext cx="2216160" cy="8892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00037" y="296862"/>
            <a:ext cx="11591925" cy="6264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515200"/>
            <a:ext cx="2216160" cy="8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image c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295244" y="296862"/>
            <a:ext cx="11596718" cy="6264276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515200"/>
            <a:ext cx="2219955" cy="8892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515200"/>
            <a:ext cx="2219955" cy="8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0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image fonc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299038" y="296862"/>
            <a:ext cx="11592923" cy="6264276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515200"/>
            <a:ext cx="2216160" cy="889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515200"/>
            <a:ext cx="2216160" cy="8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58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00037" y="296862"/>
            <a:ext cx="11591925" cy="6264276"/>
          </a:xfrm>
          <a:prstGeom prst="rect">
            <a:avLst/>
          </a:prstGeom>
          <a:solidFill>
            <a:srgbClr val="EF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11008412" cy="338962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4400">
                <a:latin typeface="+mj-lt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515200"/>
            <a:ext cx="2216160" cy="8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6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00037" y="296862"/>
            <a:ext cx="11591925" cy="6264276"/>
          </a:xfrm>
          <a:prstGeom prst="rect">
            <a:avLst/>
          </a:prstGeom>
          <a:solidFill>
            <a:srgbClr val="EF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5115612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4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6482080" y="1968840"/>
            <a:ext cx="5135931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903821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00037" y="296862"/>
            <a:ext cx="11591925" cy="6264276"/>
          </a:xfrm>
          <a:prstGeom prst="rect">
            <a:avLst/>
          </a:prstGeom>
          <a:solidFill>
            <a:srgbClr val="EF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3303373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444313" y="1968841"/>
            <a:ext cx="3303373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4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314638" y="1968840"/>
            <a:ext cx="3303373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31593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99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13" r:id="rId4"/>
    <p:sldLayoutId id="2147483711" r:id="rId5"/>
    <p:sldLayoutId id="2147483712" r:id="rId6"/>
    <p:sldLayoutId id="2147483679" r:id="rId7"/>
    <p:sldLayoutId id="2147483702" r:id="rId8"/>
    <p:sldLayoutId id="2147483701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0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centrale marseille - charte graphique">
  <a:themeElements>
    <a:clrScheme name="Nuancier 2021 Centrale Marseille">
      <a:dk1>
        <a:srgbClr val="000F9F"/>
      </a:dk1>
      <a:lt1>
        <a:srgbClr val="FFFFFF"/>
      </a:lt1>
      <a:dk2>
        <a:srgbClr val="000F9F"/>
      </a:dk2>
      <a:lt2>
        <a:srgbClr val="EFF0F4"/>
      </a:lt2>
      <a:accent1>
        <a:srgbClr val="128C38"/>
      </a:accent1>
      <a:accent2>
        <a:srgbClr val="61348A"/>
      </a:accent2>
      <a:accent3>
        <a:srgbClr val="F7AF17"/>
      </a:accent3>
      <a:accent4>
        <a:srgbClr val="DC162F"/>
      </a:accent4>
      <a:accent5>
        <a:srgbClr val="2487B9"/>
      </a:accent5>
      <a:accent6>
        <a:srgbClr val="4D5F80"/>
      </a:accent6>
      <a:hlink>
        <a:srgbClr val="61348A"/>
      </a:hlink>
      <a:folHlink>
        <a:srgbClr val="4D5F80"/>
      </a:folHlink>
    </a:clrScheme>
    <a:fontScheme name="Police Charte ECM 2021">
      <a:majorFont>
        <a:latin typeface="Barlow Bold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barit-présentation_2.1.potx" id="{AAA4D693-8C42-472D-B630-46A4AC7350C6}" vid="{8DB21B74-129C-42E7-A08B-B5F5492C1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Barlow Bold</vt:lpstr>
      <vt:lpstr>Barlow</vt:lpstr>
      <vt:lpstr>Arial</vt:lpstr>
      <vt:lpstr>Thème centrale marseille - charte graphique</vt:lpstr>
      <vt:lpstr>Présentation PowerPoint</vt:lpstr>
    </vt:vector>
  </TitlesOfParts>
  <Company>Ecole Centrale Marseille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Communication Centrale Marseille</dc:creator>
  <cp:lastModifiedBy>Communication Centrale Marseille</cp:lastModifiedBy>
  <cp:revision>13</cp:revision>
  <cp:lastPrinted>2021-01-27T10:50:02Z</cp:lastPrinted>
  <dcterms:created xsi:type="dcterms:W3CDTF">2021-02-03T10:20:17Z</dcterms:created>
  <dcterms:modified xsi:type="dcterms:W3CDTF">2021-02-04T10:22:29Z</dcterms:modified>
</cp:coreProperties>
</file>