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2" r:id="rId1"/>
    <p:sldMasterId id="2147483731" r:id="rId2"/>
    <p:sldMasterId id="2147483737" r:id="rId3"/>
    <p:sldMasterId id="2147483717" r:id="rId4"/>
  </p:sldMasterIdLst>
  <p:sldIdLst>
    <p:sldId id="256" r:id="rId5"/>
  </p:sldIdLst>
  <p:sldSz cx="12192000" cy="6858000"/>
  <p:notesSz cx="6811963" cy="9942513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Barlow Bold" panose="00000800000000000000" pitchFamily="2" charset="0"/>
      <p:bold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189" userDrawn="1">
          <p15:clr>
            <a:srgbClr val="A4A3A4"/>
          </p15:clr>
        </p15:guide>
        <p15:guide id="8" pos="1391" userDrawn="1">
          <p15:clr>
            <a:srgbClr val="A4A3A4"/>
          </p15:clr>
        </p15:guide>
        <p15:guide id="9" pos="2615" userDrawn="1">
          <p15:clr>
            <a:srgbClr val="A4A3A4"/>
          </p15:clr>
        </p15:guide>
        <p15:guide id="10" pos="5065" userDrawn="1">
          <p15:clr>
            <a:srgbClr val="A4A3A4"/>
          </p15:clr>
        </p15:guide>
        <p15:guide id="11" pos="6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708"/>
    <a:srgbClr val="D4BB18"/>
    <a:srgbClr val="EFF0F4"/>
    <a:srgbClr val="912751"/>
    <a:srgbClr val="BA4F8B"/>
    <a:srgbClr val="D57326"/>
    <a:srgbClr val="DC814A"/>
    <a:srgbClr val="73368F"/>
    <a:srgbClr val="C03426"/>
    <a:srgbClr val="5A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6754" autoAdjust="0"/>
  </p:normalViewPr>
  <p:slideViewPr>
    <p:cSldViewPr snapToGrid="0">
      <p:cViewPr varScale="1">
        <p:scale>
          <a:sx n="108" d="100"/>
          <a:sy n="108" d="100"/>
        </p:scale>
        <p:origin x="108" y="486"/>
      </p:cViewPr>
      <p:guideLst>
        <p:guide orient="horz" pos="2160"/>
        <p:guide pos="3840"/>
        <p:guide pos="7491"/>
        <p:guide orient="horz" pos="187"/>
        <p:guide orient="horz" pos="4133"/>
        <p:guide pos="189"/>
        <p:guide pos="1391"/>
        <p:guide pos="2615"/>
        <p:guide pos="5065"/>
        <p:guide pos="6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1 colonne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19163" y="1124403"/>
            <a:ext cx="10515600" cy="855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7708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94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553104" y="1968840"/>
            <a:ext cx="5135931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15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0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1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908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bor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299038" y="296862"/>
            <a:ext cx="11592923" cy="62642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28102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64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sans bor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28102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60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29598" y="1968839"/>
            <a:ext cx="5115612" cy="43455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561982" y="1968839"/>
            <a:ext cx="5115600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429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1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74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7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843" y="1124404"/>
            <a:ext cx="10515600" cy="988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15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482080" y="1968839"/>
            <a:ext cx="5135931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6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0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369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639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843" y="1124404"/>
            <a:ext cx="10515600" cy="837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1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62" y="5434847"/>
            <a:ext cx="2215163" cy="11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98800" y="311578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3" y="5420132"/>
            <a:ext cx="2215162" cy="11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  <p:sldLayoutId id="214748373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B7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3" y="5420132"/>
            <a:ext cx="2215162" cy="11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6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4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6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 fond blanc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2.xml><?xml version="1.0" encoding="utf-8"?>
<a:theme xmlns:a="http://schemas.openxmlformats.org/drawingml/2006/main" name="Présentation fond bleu foncé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3.xml><?xml version="1.0" encoding="utf-8"?>
<a:theme xmlns:a="http://schemas.openxmlformats.org/drawingml/2006/main" name="Présentation fond couleur deck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4.xml><?xml version="1.0" encoding="utf-8"?>
<a:theme xmlns:a="http://schemas.openxmlformats.org/drawingml/2006/main" name="Photo pleine page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Barlow</vt:lpstr>
      <vt:lpstr>Barlow Bold</vt:lpstr>
      <vt:lpstr>Présentation fond blanc</vt:lpstr>
      <vt:lpstr>Présentation fond bleu foncé</vt:lpstr>
      <vt:lpstr>Présentation fond couleur deck</vt:lpstr>
      <vt:lpstr>Photo pleine page</vt:lpstr>
      <vt:lpstr>Présentation PowerPoint</vt:lpstr>
    </vt:vector>
  </TitlesOfParts>
  <Company>Ecole Centrale Marseille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Communication Centrale Marseille</dc:creator>
  <cp:lastModifiedBy>Gilles Santucci</cp:lastModifiedBy>
  <cp:revision>34</cp:revision>
  <cp:lastPrinted>2021-01-27T10:50:02Z</cp:lastPrinted>
  <dcterms:created xsi:type="dcterms:W3CDTF">2021-02-03T10:20:17Z</dcterms:created>
  <dcterms:modified xsi:type="dcterms:W3CDTF">2021-05-06T08:03:00Z</dcterms:modified>
</cp:coreProperties>
</file>