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2" r:id="rId1"/>
    <p:sldMasterId id="2147483731" r:id="rId2"/>
    <p:sldMasterId id="2147483737" r:id="rId3"/>
    <p:sldMasterId id="2147483717" r:id="rId4"/>
  </p:sldMasterIdLst>
  <p:sldIdLst>
    <p:sldId id="256" r:id="rId5"/>
  </p:sldIdLst>
  <p:sldSz cx="12192000" cy="6858000"/>
  <p:notesSz cx="6811963" cy="9942513"/>
  <p:embeddedFontLst>
    <p:embeddedFont>
      <p:font typeface="Barlow Bold" panose="00000800000000000000" pitchFamily="2" charset="0"/>
      <p:bold r:id="rId6"/>
    </p:embeddedFont>
    <p:embeddedFont>
      <p:font typeface="Barlow" panose="00000500000000000000" pitchFamily="2" charset="0"/>
      <p:regular r:id="rId7"/>
      <p:bold r:id="rId8"/>
      <p:italic r:id="rId9"/>
      <p:boldItalic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4"/>
    <a:srgbClr val="D4BB18"/>
    <a:srgbClr val="EB7708"/>
    <a:srgbClr val="912751"/>
    <a:srgbClr val="BA4F8B"/>
    <a:srgbClr val="D57326"/>
    <a:srgbClr val="DC814A"/>
    <a:srgbClr val="73368F"/>
    <a:srgbClr val="C03426"/>
    <a:srgbClr val="5A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754" autoAdjust="0"/>
  </p:normalViewPr>
  <p:slideViewPr>
    <p:cSldViewPr snapToGrid="0">
      <p:cViewPr varScale="1">
        <p:scale>
          <a:sx n="108" d="100"/>
          <a:sy n="108" d="100"/>
        </p:scale>
        <p:origin x="108" y="372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1 colonne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9163" y="1124403"/>
            <a:ext cx="10515600" cy="8553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4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53104" y="1968840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15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1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908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64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sans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0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29598" y="1968839"/>
            <a:ext cx="5115612" cy="43455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61982" y="1968839"/>
            <a:ext cx="5115600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429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1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74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7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988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15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39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6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6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63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837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1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673600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8800" y="311578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675004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674998"/>
            <a:ext cx="221616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 fond blanc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2.xml><?xml version="1.0" encoding="utf-8"?>
<a:theme xmlns:a="http://schemas.openxmlformats.org/drawingml/2006/main" name="Présentation fond bleu foncé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3.xml><?xml version="1.0" encoding="utf-8"?>
<a:theme xmlns:a="http://schemas.openxmlformats.org/drawingml/2006/main" name="Présentation fond bleu clair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4.xml><?xml version="1.0" encoding="utf-8"?>
<a:theme xmlns:a="http://schemas.openxmlformats.org/drawingml/2006/main" name="Photo pleine pag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Barlow Bold</vt:lpstr>
      <vt:lpstr>Arial</vt:lpstr>
      <vt:lpstr>Barlow</vt:lpstr>
      <vt:lpstr>Présentation fond blanc</vt:lpstr>
      <vt:lpstr>Présentation fond bleu foncé</vt:lpstr>
      <vt:lpstr>Présentation fond bleu clair</vt:lpstr>
      <vt:lpstr>Photo pleine page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Gilles Santucci</cp:lastModifiedBy>
  <cp:revision>31</cp:revision>
  <cp:lastPrinted>2021-01-27T10:50:02Z</cp:lastPrinted>
  <dcterms:created xsi:type="dcterms:W3CDTF">2021-02-03T10:20:17Z</dcterms:created>
  <dcterms:modified xsi:type="dcterms:W3CDTF">2021-05-05T08:25:13Z</dcterms:modified>
</cp:coreProperties>
</file>