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42" r:id="rId1"/>
    <p:sldMasterId id="2147483731" r:id="rId2"/>
    <p:sldMasterId id="2147483737" r:id="rId3"/>
    <p:sldMasterId id="2147483717" r:id="rId4"/>
  </p:sldMasterIdLst>
  <p:sldIdLst>
    <p:sldId id="256" r:id="rId5"/>
  </p:sldIdLst>
  <p:sldSz cx="12192000" cy="6858000"/>
  <p:notesSz cx="6811963" cy="9942513"/>
  <p:embeddedFontLst>
    <p:embeddedFont>
      <p:font typeface="Barlow" panose="00000500000000000000" pitchFamily="2" charset="0"/>
      <p:regular r:id="rId6"/>
      <p:bold r:id="rId7"/>
      <p:italic r:id="rId8"/>
      <p:boldItalic r:id="rId9"/>
    </p:embeddedFont>
    <p:embeddedFont>
      <p:font typeface="Barlow Bold" panose="00000800000000000000" pitchFamily="2" charset="0"/>
      <p:bold r:id="rId10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491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pos="189" userDrawn="1">
          <p15:clr>
            <a:srgbClr val="A4A3A4"/>
          </p15:clr>
        </p15:guide>
        <p15:guide id="8" pos="1391" userDrawn="1">
          <p15:clr>
            <a:srgbClr val="A4A3A4"/>
          </p15:clr>
        </p15:guide>
        <p15:guide id="9" pos="2615" userDrawn="1">
          <p15:clr>
            <a:srgbClr val="A4A3A4"/>
          </p15:clr>
        </p15:guide>
        <p15:guide id="10" pos="5065" userDrawn="1">
          <p15:clr>
            <a:srgbClr val="A4A3A4"/>
          </p15:clr>
        </p15:guide>
        <p15:guide id="11" pos="6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0E62"/>
    <a:srgbClr val="D4BB18"/>
    <a:srgbClr val="EFF0F4"/>
    <a:srgbClr val="EB7708"/>
    <a:srgbClr val="912751"/>
    <a:srgbClr val="BA4F8B"/>
    <a:srgbClr val="D57326"/>
    <a:srgbClr val="DC814A"/>
    <a:srgbClr val="73368F"/>
    <a:srgbClr val="C03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6754" autoAdjust="0"/>
  </p:normalViewPr>
  <p:slideViewPr>
    <p:cSldViewPr snapToGrid="0">
      <p:cViewPr varScale="1">
        <p:scale>
          <a:sx n="108" d="100"/>
          <a:sy n="108" d="100"/>
        </p:scale>
        <p:origin x="108" y="486"/>
      </p:cViewPr>
      <p:guideLst>
        <p:guide orient="horz" pos="2160"/>
        <p:guide pos="3840"/>
        <p:guide pos="7491"/>
        <p:guide orient="horz" pos="187"/>
        <p:guide orient="horz" pos="4133"/>
        <p:guide pos="189"/>
        <p:guide pos="1391"/>
        <p:guide pos="2615"/>
        <p:guide pos="5065"/>
        <p:guide pos="62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 1 colonne sur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19163" y="1124403"/>
            <a:ext cx="10515600" cy="8553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50E62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919163" y="2340000"/>
            <a:ext cx="8604000" cy="41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0948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 sur fond couleur Executive Edu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5115612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6553104" y="1968840"/>
            <a:ext cx="5135931" cy="32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3151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 sur fond couleur Executive Edu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3303373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475386" y="1968841"/>
            <a:ext cx="3303373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8376784" y="1968840"/>
            <a:ext cx="3303373" cy="32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13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couleur Executive Edu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5908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 bor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299038" y="296862"/>
            <a:ext cx="11592923" cy="6264276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515200"/>
            <a:ext cx="2216160" cy="889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424" y="5428102"/>
            <a:ext cx="2215538" cy="114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0648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 sans bor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515200"/>
            <a:ext cx="2216160" cy="889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424" y="5428102"/>
            <a:ext cx="2215538" cy="114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1603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 sur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29598" y="1968839"/>
            <a:ext cx="5115612" cy="43455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6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6561982" y="1968839"/>
            <a:ext cx="5115600" cy="32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24290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 sur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3303373" cy="43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475386" y="1968841"/>
            <a:ext cx="3303373" cy="43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8376784" y="1968841"/>
            <a:ext cx="3303373" cy="32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74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770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ur fond bleu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9843" y="1124404"/>
            <a:ext cx="10515600" cy="9884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919163" y="2340000"/>
            <a:ext cx="8604000" cy="41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415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 sur fond bleu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5115612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6482080" y="1968839"/>
            <a:ext cx="5135931" cy="32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866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 sur fond bleu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3303373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475386" y="1968841"/>
            <a:ext cx="3303373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8376784" y="1968840"/>
            <a:ext cx="3303373" cy="32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369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bleu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639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ur fond couleur Executive Edu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9843" y="1124404"/>
            <a:ext cx="10515600" cy="8375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919163" y="2340000"/>
            <a:ext cx="8604000" cy="41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821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725" y="5245632"/>
            <a:ext cx="2214000" cy="13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98800" y="311578"/>
            <a:ext cx="11591925" cy="6264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003" y="5229138"/>
            <a:ext cx="2216959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5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5" r:id="rId3"/>
    <p:sldLayoutId id="214748373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0037" y="296862"/>
            <a:ext cx="11591925" cy="6264276"/>
          </a:xfrm>
          <a:prstGeom prst="rect">
            <a:avLst/>
          </a:prstGeom>
          <a:solidFill>
            <a:srgbClr val="250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003" y="5229138"/>
            <a:ext cx="2216959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4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6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47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36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ésentation fond blanc">
  <a:themeElements>
    <a:clrScheme name="Nuancier 2021 Centrale Marseille">
      <a:dk1>
        <a:srgbClr val="000F9F"/>
      </a:dk1>
      <a:lt1>
        <a:srgbClr val="FFFFFF"/>
      </a:lt1>
      <a:dk2>
        <a:srgbClr val="000F9F"/>
      </a:dk2>
      <a:lt2>
        <a:srgbClr val="EFF0F4"/>
      </a:lt2>
      <a:accent1>
        <a:srgbClr val="128C38"/>
      </a:accent1>
      <a:accent2>
        <a:srgbClr val="61348A"/>
      </a:accent2>
      <a:accent3>
        <a:srgbClr val="F7AF17"/>
      </a:accent3>
      <a:accent4>
        <a:srgbClr val="DC162F"/>
      </a:accent4>
      <a:accent5>
        <a:srgbClr val="2487B9"/>
      </a:accent5>
      <a:accent6>
        <a:srgbClr val="4D5F80"/>
      </a:accent6>
      <a:hlink>
        <a:srgbClr val="61348A"/>
      </a:hlink>
      <a:folHlink>
        <a:srgbClr val="4D5F80"/>
      </a:folHlink>
    </a:clrScheme>
    <a:fontScheme name="Police Charte ECM 2021">
      <a:majorFont>
        <a:latin typeface="Barlow Bold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barit-présentation_2.1.potx" id="{AAA4D693-8C42-472D-B630-46A4AC7350C6}" vid="{8DB21B74-129C-42E7-A08B-B5F5492C10B7}"/>
    </a:ext>
  </a:extLst>
</a:theme>
</file>

<file path=ppt/theme/theme2.xml><?xml version="1.0" encoding="utf-8"?>
<a:theme xmlns:a="http://schemas.openxmlformats.org/drawingml/2006/main" name="Présentation fond bleu foncé">
  <a:themeElements>
    <a:clrScheme name="Nuancier 2021 Centrale Marseille">
      <a:dk1>
        <a:srgbClr val="000F9F"/>
      </a:dk1>
      <a:lt1>
        <a:srgbClr val="FFFFFF"/>
      </a:lt1>
      <a:dk2>
        <a:srgbClr val="000F9F"/>
      </a:dk2>
      <a:lt2>
        <a:srgbClr val="EFF0F4"/>
      </a:lt2>
      <a:accent1>
        <a:srgbClr val="128C38"/>
      </a:accent1>
      <a:accent2>
        <a:srgbClr val="61348A"/>
      </a:accent2>
      <a:accent3>
        <a:srgbClr val="F7AF17"/>
      </a:accent3>
      <a:accent4>
        <a:srgbClr val="DC162F"/>
      </a:accent4>
      <a:accent5>
        <a:srgbClr val="2487B9"/>
      </a:accent5>
      <a:accent6>
        <a:srgbClr val="4D5F80"/>
      </a:accent6>
      <a:hlink>
        <a:srgbClr val="61348A"/>
      </a:hlink>
      <a:folHlink>
        <a:srgbClr val="4D5F80"/>
      </a:folHlink>
    </a:clrScheme>
    <a:fontScheme name="Police Charte ECM 2021">
      <a:majorFont>
        <a:latin typeface="Barlow Bold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barit-présentation_2.1.potx" id="{AAA4D693-8C42-472D-B630-46A4AC7350C6}" vid="{8DB21B74-129C-42E7-A08B-B5F5492C10B7}"/>
    </a:ext>
  </a:extLst>
</a:theme>
</file>

<file path=ppt/theme/theme3.xml><?xml version="1.0" encoding="utf-8"?>
<a:theme xmlns:a="http://schemas.openxmlformats.org/drawingml/2006/main" name="Présentation fond couleur Executive Education">
  <a:themeElements>
    <a:clrScheme name="Nuancier 2021 Centrale Marseille">
      <a:dk1>
        <a:srgbClr val="000F9F"/>
      </a:dk1>
      <a:lt1>
        <a:srgbClr val="FFFFFF"/>
      </a:lt1>
      <a:dk2>
        <a:srgbClr val="000F9F"/>
      </a:dk2>
      <a:lt2>
        <a:srgbClr val="EFF0F4"/>
      </a:lt2>
      <a:accent1>
        <a:srgbClr val="128C38"/>
      </a:accent1>
      <a:accent2>
        <a:srgbClr val="61348A"/>
      </a:accent2>
      <a:accent3>
        <a:srgbClr val="F7AF17"/>
      </a:accent3>
      <a:accent4>
        <a:srgbClr val="DC162F"/>
      </a:accent4>
      <a:accent5>
        <a:srgbClr val="2487B9"/>
      </a:accent5>
      <a:accent6>
        <a:srgbClr val="4D5F80"/>
      </a:accent6>
      <a:hlink>
        <a:srgbClr val="61348A"/>
      </a:hlink>
      <a:folHlink>
        <a:srgbClr val="4D5F80"/>
      </a:folHlink>
    </a:clrScheme>
    <a:fontScheme name="Police Charte ECM 2021">
      <a:majorFont>
        <a:latin typeface="Barlow Bold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barit-présentation_2.1.potx" id="{AAA4D693-8C42-472D-B630-46A4AC7350C6}" vid="{8DB21B74-129C-42E7-A08B-B5F5492C10B7}"/>
    </a:ext>
  </a:extLst>
</a:theme>
</file>

<file path=ppt/theme/theme4.xml><?xml version="1.0" encoding="utf-8"?>
<a:theme xmlns:a="http://schemas.openxmlformats.org/drawingml/2006/main" name="Photo pleine page">
  <a:themeElements>
    <a:clrScheme name="Nuancier 2021 Centrale Marseille">
      <a:dk1>
        <a:srgbClr val="000F9F"/>
      </a:dk1>
      <a:lt1>
        <a:srgbClr val="FFFFFF"/>
      </a:lt1>
      <a:dk2>
        <a:srgbClr val="000F9F"/>
      </a:dk2>
      <a:lt2>
        <a:srgbClr val="EFF0F4"/>
      </a:lt2>
      <a:accent1>
        <a:srgbClr val="128C38"/>
      </a:accent1>
      <a:accent2>
        <a:srgbClr val="61348A"/>
      </a:accent2>
      <a:accent3>
        <a:srgbClr val="F7AF17"/>
      </a:accent3>
      <a:accent4>
        <a:srgbClr val="DC162F"/>
      </a:accent4>
      <a:accent5>
        <a:srgbClr val="2487B9"/>
      </a:accent5>
      <a:accent6>
        <a:srgbClr val="4D5F80"/>
      </a:accent6>
      <a:hlink>
        <a:srgbClr val="61348A"/>
      </a:hlink>
      <a:folHlink>
        <a:srgbClr val="4D5F80"/>
      </a:folHlink>
    </a:clrScheme>
    <a:fontScheme name="Police Charte ECM 2021">
      <a:majorFont>
        <a:latin typeface="Barlow Bold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barit-présentation_2.1.potx" id="{AAA4D693-8C42-472D-B630-46A4AC7350C6}" vid="{8DB21B74-129C-42E7-A08B-B5F5492C1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Barlow</vt:lpstr>
      <vt:lpstr>Barlow Bold</vt:lpstr>
      <vt:lpstr>Présentation fond blanc</vt:lpstr>
      <vt:lpstr>Présentation fond bleu foncé</vt:lpstr>
      <vt:lpstr>Présentation fond couleur Executive Education</vt:lpstr>
      <vt:lpstr>Photo pleine page</vt:lpstr>
      <vt:lpstr>Présentation PowerPoint</vt:lpstr>
    </vt:vector>
  </TitlesOfParts>
  <Company>Ecole Centrale Marseille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Communication Centrale Marseille</dc:creator>
  <cp:lastModifiedBy>Gilles Santucci</cp:lastModifiedBy>
  <cp:revision>34</cp:revision>
  <cp:lastPrinted>2021-01-27T10:50:02Z</cp:lastPrinted>
  <dcterms:created xsi:type="dcterms:W3CDTF">2021-02-03T10:20:17Z</dcterms:created>
  <dcterms:modified xsi:type="dcterms:W3CDTF">2021-05-06T07:58:34Z</dcterms:modified>
</cp:coreProperties>
</file>