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2" r:id="rId1"/>
    <p:sldMasterId id="2147483731" r:id="rId2"/>
    <p:sldMasterId id="2147483737" r:id="rId3"/>
    <p:sldMasterId id="2147483717" r:id="rId4"/>
  </p:sldMasterIdLst>
  <p:sldIdLst>
    <p:sldId id="256" r:id="rId5"/>
  </p:sldIdLst>
  <p:sldSz cx="12192000" cy="6858000"/>
  <p:notesSz cx="6811963" cy="9942513"/>
  <p:embeddedFontLst>
    <p:embeddedFont>
      <p:font typeface="Barlow Bold" panose="00000800000000000000" pitchFamily="2" charset="0"/>
      <p:bold r:id="rId6"/>
    </p:embeddedFont>
    <p:embeddedFont>
      <p:font typeface="Barlow" panose="00000500000000000000" pitchFamily="2" charset="0"/>
      <p:regular r:id="rId7"/>
      <p:bold r:id="rId8"/>
      <p:italic r:id="rId9"/>
      <p:boldItalic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189" userDrawn="1">
          <p15:clr>
            <a:srgbClr val="A4A3A4"/>
          </p15:clr>
        </p15:guide>
        <p15:guide id="8" pos="1391" userDrawn="1">
          <p15:clr>
            <a:srgbClr val="A4A3A4"/>
          </p15:clr>
        </p15:guide>
        <p15:guide id="9" pos="2615" userDrawn="1">
          <p15:clr>
            <a:srgbClr val="A4A3A4"/>
          </p15:clr>
        </p15:guide>
        <p15:guide id="10" pos="5065" userDrawn="1">
          <p15:clr>
            <a:srgbClr val="A4A3A4"/>
          </p15:clr>
        </p15:guide>
        <p15:guide id="11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B18"/>
    <a:srgbClr val="EFF0F4"/>
    <a:srgbClr val="EB7708"/>
    <a:srgbClr val="912751"/>
    <a:srgbClr val="BA4F8B"/>
    <a:srgbClr val="D57326"/>
    <a:srgbClr val="DC814A"/>
    <a:srgbClr val="73368F"/>
    <a:srgbClr val="C03426"/>
    <a:srgbClr val="5A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754" autoAdjust="0"/>
  </p:normalViewPr>
  <p:slideViewPr>
    <p:cSldViewPr snapToGrid="0">
      <p:cViewPr varScale="1">
        <p:scale>
          <a:sx n="108" d="100"/>
          <a:sy n="108" d="100"/>
        </p:scale>
        <p:origin x="108" y="372"/>
      </p:cViewPr>
      <p:guideLst>
        <p:guide orient="horz" pos="2160"/>
        <p:guide pos="3840"/>
        <p:guide pos="7491"/>
        <p:guide orient="horz" pos="187"/>
        <p:guide orient="horz" pos="4133"/>
        <p:guide pos="189"/>
        <p:guide pos="1391"/>
        <p:guide pos="2615"/>
        <p:guide pos="5065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1 colonne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9163" y="1124403"/>
            <a:ext cx="10515600" cy="855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4BB18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4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53104" y="1968840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15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1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908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299038" y="296862"/>
            <a:ext cx="11592923" cy="6264276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64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 sans bor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515200"/>
            <a:ext cx="2216160" cy="8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24" y="5428102"/>
            <a:ext cx="2215538" cy="114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0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29598" y="1968839"/>
            <a:ext cx="5115612" cy="43455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561982" y="1968839"/>
            <a:ext cx="5115600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429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1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74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7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988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15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5115612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6482080" y="1968839"/>
            <a:ext cx="5135931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6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 sur 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73988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475386" y="1968841"/>
            <a:ext cx="3303373" cy="43303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376784" y="1968840"/>
            <a:ext cx="3303373" cy="32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6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63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ur fond couleur d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843" y="1124404"/>
            <a:ext cx="10515600" cy="837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919163" y="2340000"/>
            <a:ext cx="8604000" cy="41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1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421600"/>
            <a:ext cx="2215538" cy="1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98800" y="311578"/>
            <a:ext cx="11591925" cy="6264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420132"/>
            <a:ext cx="2215162" cy="1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0037" y="296862"/>
            <a:ext cx="11591925" cy="6264276"/>
          </a:xfrm>
          <a:prstGeom prst="rect">
            <a:avLst/>
          </a:prstGeom>
          <a:solidFill>
            <a:srgbClr val="D4B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00" y="5420132"/>
            <a:ext cx="2215162" cy="1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 fond blanc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2.xml><?xml version="1.0" encoding="utf-8"?>
<a:theme xmlns:a="http://schemas.openxmlformats.org/drawingml/2006/main" name="Présentation fond bleu foncé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3.xml><?xml version="1.0" encoding="utf-8"?>
<a:theme xmlns:a="http://schemas.openxmlformats.org/drawingml/2006/main" name="Présentation fond couleur deck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ppt/theme/theme4.xml><?xml version="1.0" encoding="utf-8"?>
<a:theme xmlns:a="http://schemas.openxmlformats.org/drawingml/2006/main" name="Photo pleine page">
  <a:themeElements>
    <a:clrScheme name="Nuancier 2021 Centrale Marseille">
      <a:dk1>
        <a:srgbClr val="000F9F"/>
      </a:dk1>
      <a:lt1>
        <a:srgbClr val="FFFFFF"/>
      </a:lt1>
      <a:dk2>
        <a:srgbClr val="000F9F"/>
      </a:dk2>
      <a:lt2>
        <a:srgbClr val="EFF0F4"/>
      </a:lt2>
      <a:accent1>
        <a:srgbClr val="128C38"/>
      </a:accent1>
      <a:accent2>
        <a:srgbClr val="61348A"/>
      </a:accent2>
      <a:accent3>
        <a:srgbClr val="F7AF17"/>
      </a:accent3>
      <a:accent4>
        <a:srgbClr val="DC162F"/>
      </a:accent4>
      <a:accent5>
        <a:srgbClr val="2487B9"/>
      </a:accent5>
      <a:accent6>
        <a:srgbClr val="4D5F80"/>
      </a:accent6>
      <a:hlink>
        <a:srgbClr val="61348A"/>
      </a:hlink>
      <a:folHlink>
        <a:srgbClr val="4D5F80"/>
      </a:folHlink>
    </a:clrScheme>
    <a:fontScheme name="Police Charte ECM 2021">
      <a:majorFont>
        <a:latin typeface="Barlow Bold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barit-présentation_2.1.potx" id="{AAA4D693-8C42-472D-B630-46A4AC7350C6}" vid="{8DB21B74-129C-42E7-A08B-B5F5492C1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Barlow Bold</vt:lpstr>
      <vt:lpstr>Arial</vt:lpstr>
      <vt:lpstr>Barlow</vt:lpstr>
      <vt:lpstr>Présentation fond blanc</vt:lpstr>
      <vt:lpstr>Présentation fond bleu foncé</vt:lpstr>
      <vt:lpstr>Présentation fond couleur deck</vt:lpstr>
      <vt:lpstr>Photo pleine page</vt:lpstr>
      <vt:lpstr>Présentation PowerPoint</vt:lpstr>
    </vt:vector>
  </TitlesOfParts>
  <Company>Ecole Centrale Marseille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Communication Centrale Marseille</dc:creator>
  <cp:lastModifiedBy>Gilles Santucci</cp:lastModifiedBy>
  <cp:revision>33</cp:revision>
  <cp:lastPrinted>2021-01-27T10:50:02Z</cp:lastPrinted>
  <dcterms:created xsi:type="dcterms:W3CDTF">2021-02-03T10:20:17Z</dcterms:created>
  <dcterms:modified xsi:type="dcterms:W3CDTF">2021-05-05T08:23:58Z</dcterms:modified>
</cp:coreProperties>
</file>