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04" r:id="rId1"/>
  </p:sldMasterIdLst>
  <p:sldIdLst>
    <p:sldId id="256" r:id="rId2"/>
  </p:sldIdLst>
  <p:sldSz cx="12192000" cy="6858000"/>
  <p:notesSz cx="6811963" cy="9942513"/>
  <p:embeddedFontLst>
    <p:embeddedFont>
      <p:font typeface="Barlow" panose="00000500000000000000" pitchFamily="2" charset="0"/>
      <p:regular r:id="rId3"/>
      <p:bold r:id="rId4"/>
      <p:italic r:id="rId5"/>
      <p:boldItalic r:id="rId6"/>
    </p:embeddedFont>
    <p:embeddedFont>
      <p:font typeface="Barlow Bold" panose="00000800000000000000" pitchFamily="2" charset="0"/>
      <p:bold r:id="rId7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pos="7491" userDrawn="1">
          <p15:clr>
            <a:srgbClr val="A4A3A4"/>
          </p15:clr>
        </p15:guide>
        <p15:guide id="5" orient="horz" pos="187" userDrawn="1">
          <p15:clr>
            <a:srgbClr val="A4A3A4"/>
          </p15:clr>
        </p15:guide>
        <p15:guide id="6" orient="horz" pos="4133" userDrawn="1">
          <p15:clr>
            <a:srgbClr val="A4A3A4"/>
          </p15:clr>
        </p15:guide>
        <p15:guide id="7" pos="189" userDrawn="1">
          <p15:clr>
            <a:srgbClr val="A4A3A4"/>
          </p15:clr>
        </p15:guide>
        <p15:guide id="8" pos="1391" userDrawn="1">
          <p15:clr>
            <a:srgbClr val="A4A3A4"/>
          </p15:clr>
        </p15:guide>
        <p15:guide id="9" pos="2615" userDrawn="1">
          <p15:clr>
            <a:srgbClr val="A4A3A4"/>
          </p15:clr>
        </p15:guide>
        <p15:guide id="10" pos="5065" userDrawn="1">
          <p15:clr>
            <a:srgbClr val="A4A3A4"/>
          </p15:clr>
        </p15:guide>
        <p15:guide id="11" pos="6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BB18"/>
    <a:srgbClr val="EFF0F4"/>
    <a:srgbClr val="EB7708"/>
    <a:srgbClr val="912751"/>
    <a:srgbClr val="BA4F8B"/>
    <a:srgbClr val="D57326"/>
    <a:srgbClr val="DC814A"/>
    <a:srgbClr val="73368F"/>
    <a:srgbClr val="C03426"/>
    <a:srgbClr val="5A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776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14" y="282"/>
      </p:cViewPr>
      <p:guideLst>
        <p:guide orient="horz" pos="2160"/>
        <p:guide pos="3840"/>
        <p:guide pos="7491"/>
        <p:guide orient="horz" pos="187"/>
        <p:guide orient="horz" pos="4133"/>
        <p:guide pos="189"/>
        <p:guide pos="1391"/>
        <p:guide pos="2615"/>
        <p:guide pos="5065"/>
        <p:guide pos="62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nd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501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colonnes">
    <p:bg>
      <p:bgPr>
        <a:solidFill>
          <a:srgbClr val="EFF0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00037" y="296862"/>
            <a:ext cx="11591925" cy="6264276"/>
          </a:xfrm>
          <a:prstGeom prst="rect">
            <a:avLst/>
          </a:prstGeom>
          <a:solidFill>
            <a:srgbClr val="EFF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73988" y="1968841"/>
            <a:ext cx="3303373" cy="433035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rgbClr val="D4BB18"/>
                </a:solidFill>
                <a:latin typeface="+mj-lt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4444313" y="1968841"/>
            <a:ext cx="3303373" cy="433035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rgbClr val="D4BB18"/>
                </a:solidFill>
                <a:latin typeface="+mj-lt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4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8314638" y="1968840"/>
            <a:ext cx="3303373" cy="433035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rgbClr val="D4BB18"/>
                </a:solidFill>
                <a:latin typeface="+mj-lt"/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63159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nd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98800" y="296862"/>
            <a:ext cx="11591925" cy="6264276"/>
          </a:xfrm>
          <a:prstGeom prst="rect">
            <a:avLst/>
          </a:prstGeom>
          <a:solidFill>
            <a:srgbClr val="EFF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3291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nd clair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98800" y="311578"/>
            <a:ext cx="11591925" cy="6264276"/>
          </a:xfrm>
          <a:prstGeom prst="rect">
            <a:avLst/>
          </a:prstGeom>
          <a:solidFill>
            <a:srgbClr val="EFF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187" y="5434654"/>
            <a:ext cx="2215538" cy="11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59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nd foncé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0037" y="296862"/>
            <a:ext cx="11591925" cy="62642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00" y="5515200"/>
            <a:ext cx="2216160" cy="8892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300037" y="296862"/>
            <a:ext cx="11591925" cy="62642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424" y="5419938"/>
            <a:ext cx="2215538" cy="114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182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nd foncé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0037" y="296862"/>
            <a:ext cx="11591925" cy="62642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00" y="5515200"/>
            <a:ext cx="2216160" cy="8892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300037" y="296862"/>
            <a:ext cx="11591925" cy="6264276"/>
          </a:xfrm>
          <a:prstGeom prst="rect">
            <a:avLst/>
          </a:prstGeom>
          <a:solidFill>
            <a:srgbClr val="D4B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424" y="5419938"/>
            <a:ext cx="2215538" cy="114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4772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nd image c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0"/>
          </p:nvPr>
        </p:nvSpPr>
        <p:spPr>
          <a:xfrm>
            <a:off x="295244" y="296862"/>
            <a:ext cx="11596718" cy="6264276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187" y="5434654"/>
            <a:ext cx="2215538" cy="11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00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 image fonc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0"/>
          </p:nvPr>
        </p:nvSpPr>
        <p:spPr>
          <a:xfrm>
            <a:off x="299038" y="296862"/>
            <a:ext cx="11592923" cy="6264276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00" y="5515200"/>
            <a:ext cx="2216160" cy="889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00" y="5515200"/>
            <a:ext cx="2216160" cy="8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58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00037" y="296862"/>
            <a:ext cx="11591925" cy="6264276"/>
          </a:xfrm>
          <a:prstGeom prst="rect">
            <a:avLst/>
          </a:prstGeom>
          <a:solidFill>
            <a:srgbClr val="EFF0F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73988" y="1968841"/>
            <a:ext cx="11008412" cy="338962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4400">
                <a:solidFill>
                  <a:srgbClr val="D4BB18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0"/>
            <a:endParaRPr lang="fr-FR" dirty="0" smtClean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00" y="5434654"/>
            <a:ext cx="2215538" cy="11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6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00037" y="296862"/>
            <a:ext cx="11591925" cy="6264276"/>
          </a:xfrm>
          <a:prstGeom prst="rect">
            <a:avLst/>
          </a:prstGeom>
          <a:solidFill>
            <a:srgbClr val="EFF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73988" y="1968841"/>
            <a:ext cx="5115612" cy="433035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rgbClr val="D4BB18"/>
                </a:solidFill>
                <a:latin typeface="+mj-lt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4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6482080" y="1968840"/>
            <a:ext cx="5135931" cy="433035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rgbClr val="D4BB18"/>
                </a:solidFill>
                <a:latin typeface="+mj-lt"/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90382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99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13" r:id="rId4"/>
    <p:sldLayoutId id="2147483714" r:id="rId5"/>
    <p:sldLayoutId id="2147483711" r:id="rId6"/>
    <p:sldLayoutId id="2147483712" r:id="rId7"/>
    <p:sldLayoutId id="2147483679" r:id="rId8"/>
    <p:sldLayoutId id="2147483702" r:id="rId9"/>
    <p:sldLayoutId id="2147483701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03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centrale marseille - charte graphique">
  <a:themeElements>
    <a:clrScheme name="Nuancier 2021 Centrale Marseille">
      <a:dk1>
        <a:srgbClr val="000F9F"/>
      </a:dk1>
      <a:lt1>
        <a:srgbClr val="FFFFFF"/>
      </a:lt1>
      <a:dk2>
        <a:srgbClr val="000F9F"/>
      </a:dk2>
      <a:lt2>
        <a:srgbClr val="EFF0F4"/>
      </a:lt2>
      <a:accent1>
        <a:srgbClr val="128C38"/>
      </a:accent1>
      <a:accent2>
        <a:srgbClr val="61348A"/>
      </a:accent2>
      <a:accent3>
        <a:srgbClr val="F7AF17"/>
      </a:accent3>
      <a:accent4>
        <a:srgbClr val="DC162F"/>
      </a:accent4>
      <a:accent5>
        <a:srgbClr val="2487B9"/>
      </a:accent5>
      <a:accent6>
        <a:srgbClr val="4D5F80"/>
      </a:accent6>
      <a:hlink>
        <a:srgbClr val="61348A"/>
      </a:hlink>
      <a:folHlink>
        <a:srgbClr val="4D5F80"/>
      </a:folHlink>
    </a:clrScheme>
    <a:fontScheme name="Police Charte ECM 2021">
      <a:majorFont>
        <a:latin typeface="Barlow Bold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barit-présentation_2.1.potx" id="{AAA4D693-8C42-472D-B630-46A4AC7350C6}" vid="{8DB21B74-129C-42E7-A08B-B5F5492C1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Barlow</vt:lpstr>
      <vt:lpstr>Barlow Bold</vt:lpstr>
      <vt:lpstr>Thème centrale marseille - charte graphique</vt:lpstr>
      <vt:lpstr>Présentation PowerPoint</vt:lpstr>
    </vt:vector>
  </TitlesOfParts>
  <Company>Ecole Centrale Marseille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Communication Centrale Marseille</dc:creator>
  <cp:lastModifiedBy>Gilles Santucci</cp:lastModifiedBy>
  <cp:revision>20</cp:revision>
  <cp:lastPrinted>2021-01-27T10:50:02Z</cp:lastPrinted>
  <dcterms:created xsi:type="dcterms:W3CDTF">2021-02-03T10:20:17Z</dcterms:created>
  <dcterms:modified xsi:type="dcterms:W3CDTF">2021-04-21T08:58:27Z</dcterms:modified>
</cp:coreProperties>
</file>