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F3F"/>
    <a:srgbClr val="51515B"/>
    <a:srgbClr val="44444C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2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commentAuthors" Target="commentAuthors.xml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20405" y="808705"/>
            <a:ext cx="82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7" name="직선 연결선 246"/>
          <p:cNvCxnSpPr>
            <a:stCxn id="262" idx="2"/>
            <a:endCxn id="347" idx="0"/>
          </p:cNvCxnSpPr>
          <p:nvPr/>
        </p:nvCxnSpPr>
        <p:spPr>
          <a:xfrm flipH="1">
            <a:off x="5392836" y="1131359"/>
            <a:ext cx="1" cy="302560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11753" y="1309220"/>
            <a:ext cx="1762168" cy="354882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4511753" y="776477"/>
            <a:ext cx="1762168" cy="354882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971011" y="754589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4713316" y="1287545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7624124" y="3549529"/>
            <a:ext cx="153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주문 등록</a:t>
            </a:r>
            <a:endParaRPr lang="ko-KR" altLang="en-US" sz="120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1826808" y="1988284"/>
            <a:ext cx="7265501" cy="2523562"/>
            <a:chOff x="1826808" y="1988284"/>
            <a:chExt cx="7265501" cy="2523562"/>
          </a:xfrm>
        </p:grpSpPr>
        <p:sp>
          <p:nvSpPr>
            <p:cNvPr id="59" name="직사각형 58"/>
            <p:cNvSpPr/>
            <p:nvPr/>
          </p:nvSpPr>
          <p:spPr>
            <a:xfrm>
              <a:off x="1826808" y="219798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7" name="직선 연결선 86"/>
            <p:cNvCxnSpPr>
              <a:stCxn id="59" idx="2"/>
              <a:endCxn id="324" idx="2"/>
            </p:cNvCxnSpPr>
            <p:nvPr/>
          </p:nvCxnSpPr>
          <p:spPr>
            <a:xfrm>
              <a:off x="2428095" y="2552862"/>
              <a:ext cx="673" cy="1958984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1826808" y="2869036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826808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1827481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827481" y="4156964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3309179" y="4156964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4791549" y="4156964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6273921" y="4156964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7756293" y="4156964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3" name="직선 연결선 202"/>
            <p:cNvCxnSpPr>
              <a:endCxn id="59" idx="0"/>
            </p:cNvCxnSpPr>
            <p:nvPr/>
          </p:nvCxnSpPr>
          <p:spPr>
            <a:xfrm>
              <a:off x="2428095" y="1988284"/>
              <a:ext cx="0" cy="209696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2428095" y="1988284"/>
              <a:ext cx="5929485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8358359" y="1988284"/>
              <a:ext cx="0" cy="209696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endCxn id="346" idx="0"/>
            </p:cNvCxnSpPr>
            <p:nvPr/>
          </p:nvCxnSpPr>
          <p:spPr>
            <a:xfrm>
              <a:off x="3910466" y="2000197"/>
              <a:ext cx="0" cy="2156767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/>
            <p:cNvSpPr/>
            <p:nvPr/>
          </p:nvSpPr>
          <p:spPr>
            <a:xfrm>
              <a:off x="3309179" y="219798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309179" y="2869036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309179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4791550" y="2869036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791550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52" name="직선 연결선 251"/>
            <p:cNvCxnSpPr>
              <a:stCxn id="251" idx="2"/>
              <a:endCxn id="253" idx="0"/>
            </p:cNvCxnSpPr>
            <p:nvPr/>
          </p:nvCxnSpPr>
          <p:spPr>
            <a:xfrm>
              <a:off x="6875208" y="2552862"/>
              <a:ext cx="0" cy="316174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348" idx="0"/>
            </p:cNvCxnSpPr>
            <p:nvPr/>
          </p:nvCxnSpPr>
          <p:spPr>
            <a:xfrm>
              <a:off x="6875208" y="1988284"/>
              <a:ext cx="0" cy="21686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직사각형 250"/>
            <p:cNvSpPr/>
            <p:nvPr/>
          </p:nvSpPr>
          <p:spPr>
            <a:xfrm>
              <a:off x="6273921" y="219798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6273921" y="2869036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6273921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756293" y="219798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57" name="직선 연결선 256"/>
            <p:cNvCxnSpPr>
              <a:stCxn id="256" idx="2"/>
              <a:endCxn id="366" idx="0"/>
            </p:cNvCxnSpPr>
            <p:nvPr/>
          </p:nvCxnSpPr>
          <p:spPr>
            <a:xfrm>
              <a:off x="8357580" y="2552862"/>
              <a:ext cx="0" cy="1604102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직사각형 257"/>
            <p:cNvSpPr/>
            <p:nvPr/>
          </p:nvSpPr>
          <p:spPr>
            <a:xfrm>
              <a:off x="7756293" y="2869036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7756293" y="351300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4791550" y="2197980"/>
              <a:ext cx="1202574" cy="354882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018770" y="2236921"/>
              <a:ext cx="911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상품관리</a:t>
              </a:r>
              <a:endParaRPr lang="ko-KR" altLang="en-US" sz="12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01306" y="2236921"/>
              <a:ext cx="967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판매가관리</a:t>
              </a:r>
              <a:endParaRPr lang="ko-KR" altLang="en-US" sz="12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955807" y="2236921"/>
              <a:ext cx="874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직원관리</a:t>
              </a:r>
              <a:endParaRPr lang="ko-KR" altLang="en-US" sz="12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316960" y="2236921"/>
              <a:ext cx="1041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구매자관리</a:t>
              </a:r>
              <a:endParaRPr lang="ko-KR" altLang="en-US" sz="12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920549" y="2236921"/>
              <a:ext cx="874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주문관리</a:t>
              </a:r>
              <a:endParaRPr lang="ko-KR" altLang="en-US" sz="12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955807" y="2906182"/>
              <a:ext cx="10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직원리스트</a:t>
              </a:r>
              <a:endParaRPr lang="ko-KR" altLang="en-US" sz="12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420047" y="2906181"/>
              <a:ext cx="125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판매가리스트</a:t>
              </a:r>
              <a:endParaRPr lang="ko-KR" altLang="en-US" sz="12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421550" y="2906182"/>
              <a:ext cx="11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구매자리스트</a:t>
              </a:r>
              <a:endParaRPr lang="ko-KR" altLang="en-US" sz="12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800378" y="2906180"/>
              <a:ext cx="1291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</a:t>
              </a:r>
              <a:r>
                <a:rPr lang="ko-KR" altLang="en-US" sz="1200" dirty="0" err="1" smtClean="0"/>
                <a:t>주문리스트</a:t>
              </a:r>
              <a:endParaRPr lang="ko-KR" altLang="en-US" sz="12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55807" y="3549530"/>
              <a:ext cx="874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직원등록</a:t>
              </a:r>
              <a:endParaRPr lang="ko-KR" altLang="en-US" sz="12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501306" y="3549529"/>
              <a:ext cx="967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판매가등록</a:t>
              </a:r>
              <a:endParaRPr lang="ko-KR" altLang="en-US" sz="12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421550" y="3549530"/>
              <a:ext cx="102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구매자등록</a:t>
              </a:r>
              <a:endParaRPr lang="ko-KR" altLang="en-US" sz="12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037429" y="2907977"/>
              <a:ext cx="991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상품리스트</a:t>
              </a:r>
              <a:endParaRPr lang="ko-KR" altLang="en-US" sz="12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037429" y="3551325"/>
              <a:ext cx="874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상품등록</a:t>
              </a:r>
              <a:endParaRPr lang="ko-KR" altLang="en-US" sz="12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037429" y="4196139"/>
              <a:ext cx="874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상품삭제</a:t>
              </a:r>
              <a:endParaRPr lang="ko-KR" altLang="en-US" sz="12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955807" y="4194344"/>
              <a:ext cx="874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직원삭제</a:t>
              </a:r>
              <a:endParaRPr lang="ko-KR" altLang="en-US" sz="12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501306" y="4194343"/>
              <a:ext cx="967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판매가삭제</a:t>
              </a:r>
              <a:endParaRPr lang="ko-KR" altLang="en-US" sz="12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421550" y="4194344"/>
              <a:ext cx="102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구매자삭제</a:t>
              </a:r>
              <a:endParaRPr lang="ko-KR" altLang="en-US" sz="1200" dirty="0"/>
            </a:p>
          </p:txBody>
        </p:sp>
      </p:grpSp>
      <p:sp>
        <p:nvSpPr>
          <p:cNvPr id="368" name="TextBox 367"/>
          <p:cNvSpPr txBox="1"/>
          <p:nvPr/>
        </p:nvSpPr>
        <p:spPr>
          <a:xfrm>
            <a:off x="7595100" y="4194344"/>
            <a:ext cx="156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승인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17" name="TextBox 416"/>
          <p:cNvSpPr txBox="1"/>
          <p:nvPr/>
        </p:nvSpPr>
        <p:spPr>
          <a:xfrm>
            <a:off x="7571995" y="3557558"/>
            <a:ext cx="156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주문 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3445</TotalTime>
  <Words>41</Words>
  <Application>Microsoft Office PowerPoint</Application>
  <PresentationFormat>화면 슬라이드 쇼(4:3)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Calibri Light</vt:lpstr>
      <vt:lpstr>Noto Sans KR Black</vt:lpstr>
      <vt:lpstr>Calibri</vt:lpstr>
      <vt:lpstr>Noto Sans KR</vt:lpstr>
      <vt:lpstr>맑은 고딕</vt:lpstr>
      <vt:lpstr>Noto Sans KR Light</vt:lpstr>
      <vt:lpstr>Arial</vt:lpstr>
      <vt:lpstr>Noto Sans KR Medium</vt:lpstr>
      <vt:lpstr>나눔스퀘어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235</cp:revision>
  <dcterms:created xsi:type="dcterms:W3CDTF">2023-08-02T09:08:11Z</dcterms:created>
  <dcterms:modified xsi:type="dcterms:W3CDTF">2023-10-20T06:45:12Z</dcterms:modified>
</cp:coreProperties>
</file>