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6"/>
  </p:notes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47" r:id="rId9"/>
    <p:sldId id="326" r:id="rId10"/>
    <p:sldId id="260" r:id="rId11"/>
    <p:sldId id="285" r:id="rId12"/>
    <p:sldId id="286" r:id="rId13"/>
    <p:sldId id="316" r:id="rId14"/>
    <p:sldId id="322" r:id="rId15"/>
    <p:sldId id="291" r:id="rId16"/>
    <p:sldId id="343" r:id="rId17"/>
    <p:sldId id="344" r:id="rId18"/>
    <p:sldId id="345" r:id="rId19"/>
    <p:sldId id="346" r:id="rId20"/>
    <p:sldId id="304" r:id="rId21"/>
    <p:sldId id="325" r:id="rId22"/>
    <p:sldId id="313" r:id="rId23"/>
    <p:sldId id="349" r:id="rId24"/>
    <p:sldId id="350" r:id="rId25"/>
    <p:sldId id="351" r:id="rId26"/>
    <p:sldId id="352" r:id="rId27"/>
    <p:sldId id="357" r:id="rId28"/>
    <p:sldId id="356" r:id="rId29"/>
    <p:sldId id="353" r:id="rId30"/>
    <p:sldId id="354" r:id="rId31"/>
    <p:sldId id="348" r:id="rId32"/>
    <p:sldId id="359" r:id="rId33"/>
    <p:sldId id="358" r:id="rId34"/>
    <p:sldId id="277" r:id="rId35"/>
  </p:sldIdLst>
  <p:sldSz cx="12192000" cy="6858000"/>
  <p:notesSz cx="6858000" cy="9144000"/>
  <p:embeddedFontLst>
    <p:embeddedFont>
      <p:font typeface="나눔스퀘어 Bold" panose="020B0600000101010101" pitchFamily="50" charset="-127"/>
      <p:bold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나눔스퀘어" panose="020B0600000101010101" pitchFamily="50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1" autoAdjust="0"/>
    <p:restoredTop sz="96000" autoAdjust="0"/>
  </p:normalViewPr>
  <p:slideViewPr>
    <p:cSldViewPr snapToGrid="0">
      <p:cViewPr>
        <p:scale>
          <a:sx n="66" d="100"/>
          <a:sy n="66" d="100"/>
        </p:scale>
        <p:origin x="1080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C62C-A855-4C20-9A7E-ACC6E481A1F5}" type="datetimeFigureOut">
              <a:rPr lang="ko-KR" altLang="en-US" smtClean="0"/>
              <a:t>2023-11-10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386A-00BC-4CA4-A15C-74C94147275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0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0386A-00BC-4CA4-A15C-74C94147275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94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0386A-00BC-4CA4-A15C-74C94147275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0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0386A-00BC-4CA4-A15C-74C94147275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42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8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8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1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6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4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8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0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istribution/loginForm.d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254" y="3468845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746500" y="929238"/>
            <a:ext cx="6568202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24615" y="832102"/>
            <a:ext cx="44900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Window 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Tool Suite 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Jsp, JavaScript, JQuery, HTML5,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CSS3, Ajax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xe 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 diagram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MyBatis,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Bootstrap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GitHub, Sourcetree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3170" y="832102"/>
            <a:ext cx="15247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서버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프레임워크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형상관리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46500" y="2040519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824615" y="929239"/>
            <a:ext cx="0" cy="498901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746500" y="2594351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746500" y="3148183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46500" y="3702015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46500" y="4255848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46500" y="4809681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46500" y="5363514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746500" y="5918250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09512" y="1095969"/>
            <a:ext cx="8768088" cy="4898576"/>
            <a:chOff x="2509512" y="1095969"/>
            <a:chExt cx="8768088" cy="4898576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10510705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8701506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5084358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275159" y="2781177"/>
              <a:ext cx="0" cy="276148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54" idx="2"/>
            </p:cNvCxnSpPr>
            <p:nvPr/>
          </p:nvCxnSpPr>
          <p:spPr>
            <a:xfrm>
              <a:off x="6893556" y="1475802"/>
              <a:ext cx="1" cy="4066855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275159" y="2781177"/>
              <a:ext cx="7235546" cy="0"/>
            </a:xfrm>
            <a:prstGeom prst="line">
              <a:avLst/>
            </a:prstGeom>
            <a:ln w="12700">
              <a:solidFill>
                <a:srgbClr val="6C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771631" y="1961187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71631" y="1095969"/>
              <a:ext cx="2243850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64028" y="1168025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64028" y="2033243"/>
              <a:ext cx="16590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메인페이지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09512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09512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09512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9512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94909" y="3143331"/>
              <a:ext cx="11605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상품관리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94907" y="3997818"/>
              <a:ext cx="11605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상품리스트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18669" y="4817807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상품등록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718669" y="5637796"/>
              <a:ext cx="11129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상품삭제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27909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27909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27909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27909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337065" y="3143331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직원관리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7065" y="3997818"/>
              <a:ext cx="111298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직원리스트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43180" y="4817807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직원등록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43180" y="5637796"/>
              <a:ext cx="11007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직원삭제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18711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18711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318711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318711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72357" y="3143331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판매가관리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72357" y="3997818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판매가리스트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72357" y="4817807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판매가등록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472357" y="5637796"/>
              <a:ext cx="1224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판매가삭제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37108" y="5542657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37108" y="3048192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937108" y="3902679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937108" y="4722668"/>
              <a:ext cx="1531293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039629" y="3143331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구매자관리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39629" y="3997818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구매자리스트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39629" y="4817807"/>
              <a:ext cx="132625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구매자등록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039629" y="5637796"/>
              <a:ext cx="131945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구매자삭제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746306" y="5542657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46306" y="3048192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746306" y="3902679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746306" y="4722668"/>
              <a:ext cx="1531294" cy="4518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tint val="66000"/>
                    <a:satMod val="160000"/>
                  </a:schemeClr>
                </a:gs>
                <a:gs pos="37000">
                  <a:schemeClr val="accent5">
                    <a:lumMod val="50000"/>
                    <a:tint val="44500"/>
                    <a:satMod val="160000"/>
                  </a:schemeClr>
                </a:gs>
                <a:gs pos="84000">
                  <a:srgbClr val="ECED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46306" y="3143331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주문관리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46305" y="3997818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주문리스트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746306" y="5637796"/>
              <a:ext cx="152879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승인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반려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/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취소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46305" y="4817807"/>
              <a:ext cx="15287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주문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1" y="546098"/>
            <a:ext cx="8511122" cy="58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2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08858" y="6367024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 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6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34024" y="6371641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명세서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 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3724276" y="742813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분해도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6068" y="465814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3724276" y="3736674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63546" y="3459675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59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49614" y="1660813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(order_P)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59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724276" y="1937812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82966" y="1660813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(order_app)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59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40495"/>
              </p:ext>
            </p:extLst>
          </p:nvPr>
        </p:nvGraphicFramePr>
        <p:xfrm>
          <a:off x="3724276" y="1690744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54468" y="1413745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0314"/>
              </p:ext>
            </p:extLst>
          </p:nvPr>
        </p:nvGraphicFramePr>
        <p:xfrm>
          <a:off x="3724276" y="1690744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31936" y="1413745"/>
            <a:ext cx="197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6998" y="2254251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44412" y="8820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8696" y="22286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7999" y="30183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ERD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구성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82451"/>
              </p:ext>
            </p:extLst>
          </p:nvPr>
        </p:nvGraphicFramePr>
        <p:xfrm>
          <a:off x="3831561" y="880409"/>
          <a:ext cx="6502263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55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457554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587155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검색한다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주문을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주문정보확인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주문내역을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201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승인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정보를 승인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반려할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삭제하고 이유를 적을 수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 상황을 그래프를 통해 한 눈에 확인할 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있다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9768"/>
              </p:ext>
            </p:extLst>
          </p:nvPr>
        </p:nvGraphicFramePr>
        <p:xfrm>
          <a:off x="4055447" y="1203317"/>
          <a:ext cx="6168207" cy="426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43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43438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48133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7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710303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검색할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손쉽게 확인할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7958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795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확인할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31330"/>
              </p:ext>
            </p:extLst>
          </p:nvPr>
        </p:nvGraphicFramePr>
        <p:xfrm>
          <a:off x="3181610" y="981745"/>
          <a:ext cx="7503343" cy="5165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047493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418496808"/>
                    </a:ext>
                  </a:extLst>
                </a:gridCol>
                <a:gridCol w="2027848">
                  <a:extLst>
                    <a:ext uri="{9D8B030D-6E8A-4147-A177-3AD203B41FA5}">
                      <a16:colId xmlns:a16="http://schemas.microsoft.com/office/drawing/2014/main" val="2146284198"/>
                    </a:ext>
                  </a:extLst>
                </a:gridCol>
              </a:tblGrid>
              <a:tr h="438271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4157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model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dao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service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 Product.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MemberDao.java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1257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Employee.java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608656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694583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OrderApprovalServiceImpl.java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861687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주문상품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OrderProductServiceImpl.java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9669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4136370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090600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44428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5"/>
            <a:ext cx="12192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9325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0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2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9666" y="0"/>
            <a:ext cx="10372334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819666" y="6524625"/>
            <a:ext cx="10372334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0466" y="1780567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69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6729" y="14727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096269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96269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96269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96269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6268" y="1969050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6268" y="2218296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6269" y="2456548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상품 주문  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269" y="2705384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96269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6269" y="2946416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6729" y="3699520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6269" y="4193375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96268" y="44426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96268" y="4680873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6269" y="4929709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67943" y="4442621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096269" y="5170741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92433" y="4007296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69715" y="369952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9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9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9254" y="4680873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9255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190929" y="4442621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319255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06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89101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초기화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93349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89101" y="164024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40220" y="2226851"/>
            <a:ext cx="9559804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3492500" y="2653583"/>
          <a:ext cx="7023690" cy="3368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505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10231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96911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49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95350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391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6" y="962473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214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894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58555"/>
              </p:ext>
            </p:extLst>
          </p:nvPr>
        </p:nvGraphicFramePr>
        <p:xfrm>
          <a:off x="2698838" y="2613850"/>
          <a:ext cx="8642567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9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계약시작일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계약종료일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할인율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(%)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고객코드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2857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계약시작일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2857" y="1640240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계약종료일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84664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할인율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</p:spTree>
    <p:extLst>
      <p:ext uri="{BB962C8B-B14F-4D97-AF65-F5344CB8AC3E}">
        <p14:creationId xmlns:p14="http://schemas.microsoft.com/office/powerpoint/2010/main" val="37632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698838" y="2613850"/>
          <a:ext cx="8642567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9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계약시작일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계약종료일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할인율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(%)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고객코드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2857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계약시작일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2857" y="1640240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계약종료일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84664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할인율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02097" y="1483467"/>
            <a:ext cx="5135410" cy="4589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38100" dir="5400000" sx="101000" sy="101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58036" y="1607203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022518" y="1606023"/>
            <a:ext cx="220362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69834" y="1573702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647602" y="2106288"/>
            <a:ext cx="4171779" cy="934730"/>
            <a:chOff x="7029705" y="1921528"/>
            <a:chExt cx="4171779" cy="934730"/>
          </a:xfrm>
        </p:grpSpPr>
        <p:sp>
          <p:nvSpPr>
            <p:cNvPr id="48" name="직사각형 47"/>
            <p:cNvSpPr/>
            <p:nvPr/>
          </p:nvSpPr>
          <p:spPr>
            <a:xfrm>
              <a:off x="7863641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29705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고객코드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991954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224529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상품코드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63641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29705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판매가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91954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24529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할인율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63641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29705" y="2610037"/>
              <a:ext cx="7777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계약시작일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991954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224529" y="2610037"/>
              <a:ext cx="7777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계약종료일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6523404" y="5674413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23404" y="3235996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ko-KR" altLang="en-US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60590"/>
              </p:ext>
            </p:extLst>
          </p:nvPr>
        </p:nvGraphicFramePr>
        <p:xfrm>
          <a:off x="4538108" y="3771324"/>
          <a:ext cx="4567269" cy="1589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246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09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계약시작일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계약종료일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할인율</a:t>
                      </a:r>
                      <a:r>
                        <a:rPr lang="en-US" altLang="ko-KR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(%)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en-US" altLang="ko-KR" sz="8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450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09250"/>
              </p:ext>
            </p:extLst>
          </p:nvPr>
        </p:nvGraphicFramePr>
        <p:xfrm>
          <a:off x="3492503" y="2613850"/>
          <a:ext cx="7029838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72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3433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02435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7571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39076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98310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79843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389101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89101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22746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7633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9108" y="6524625"/>
            <a:ext cx="10372891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9108" y="0"/>
            <a:ext cx="10372891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3"/>
            <a:ext cx="9559806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240219" y="3888556"/>
            <a:ext cx="9559806" cy="24840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47294"/>
              </p:ext>
            </p:extLst>
          </p:nvPr>
        </p:nvGraphicFramePr>
        <p:xfrm>
          <a:off x="3580449" y="4252321"/>
          <a:ext cx="6847791" cy="20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670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60890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5266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1688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997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3958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84779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79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30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458883" y="39876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462970" y="3971171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41519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86146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3116419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8115194" y="1607286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193099" y="1256482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73800" y="1249355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026933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8161385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일간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년간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86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46304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143" y="265590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379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4614" y="5157237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5655534" y="4806514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3290" y="6524625"/>
            <a:ext cx="1037871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3290" y="0"/>
            <a:ext cx="1037871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8" y="1182014"/>
            <a:ext cx="9559808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8" y="2226851"/>
            <a:ext cx="9559808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746624" y="2653579"/>
          <a:ext cx="6546992" cy="3369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1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306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3105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88523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93350" y="1636394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88523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6816" y="959918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5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91" y="203201"/>
            <a:ext cx="9734956" cy="65108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 화면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hlinkClick r:id="rId3"/>
          </p:cNvPr>
          <p:cNvSpPr/>
          <p:nvPr/>
        </p:nvSpPr>
        <p:spPr>
          <a:xfrm>
            <a:off x="6068379" y="2544264"/>
            <a:ext cx="1871662" cy="218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2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 화면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4" y="612744"/>
            <a:ext cx="9535886" cy="59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 화면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9" y="641772"/>
            <a:ext cx="9064327" cy="57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517" y="2752112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797" y="3521553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영동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찬양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은혁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54400" y="1527869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4400" y="427683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54400" y="378099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54400" y="477267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54400" y="526851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54400" y="576435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54400" y="2163105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512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9159" y="3706541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방식으로 사용 장소의 제약 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다운로드</a:t>
            </a:r>
            <a:endParaRPr lang="en-US" altLang="ko-KR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5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918369"/>
            <a:ext cx="137416" cy="18649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5422521"/>
            <a:ext cx="137416" cy="1864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40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9499" y="6105993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3845" y="1130387"/>
            <a:ext cx="8811510" cy="49756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669018" y="1220743"/>
            <a:ext cx="8590746" cy="4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2445" y="589510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 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18984" y="1173752"/>
            <a:ext cx="9281232" cy="46877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408271" y="1288107"/>
            <a:ext cx="9095580" cy="4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8332" y="597666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 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93097" y="1169647"/>
            <a:ext cx="8533006" cy="480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788172" y="1273340"/>
            <a:ext cx="8347696" cy="4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4777549" y="591688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90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6929" y="40639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795" y="3894660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 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테이블명세서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8494" y="3946363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86929" y="29780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22795" y="2716427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메인</a:t>
            </a:r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Tiles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0408" y="2869988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86930" y="512338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22794" y="4954105"/>
            <a:ext cx="180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메뉴 트리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6119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86930" y="19909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2795" y="1821634"/>
            <a:ext cx="150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판매가격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(ERD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</a:t>
            </a:r>
            <a:r>
              <a:rPr lang="ko-KR" altLang="en-US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흐름도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1358" y="1897150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322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5951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74593" y="792983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21228" y="1173752"/>
            <a:ext cx="9052138" cy="4911802"/>
            <a:chOff x="2421228" y="1173752"/>
            <a:chExt cx="9052138" cy="4911802"/>
          </a:xfrm>
        </p:grpSpPr>
        <p:grpSp>
          <p:nvGrpSpPr>
            <p:cNvPr id="16" name="그룹 15"/>
            <p:cNvGrpSpPr/>
            <p:nvPr/>
          </p:nvGrpSpPr>
          <p:grpSpPr>
            <a:xfrm>
              <a:off x="4698640" y="1173752"/>
              <a:ext cx="4497314" cy="4908263"/>
              <a:chOff x="4698640" y="1173752"/>
              <a:chExt cx="4497314" cy="4908263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9195954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6947297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698640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2817101" y="2237587"/>
              <a:ext cx="1385004" cy="3828225"/>
              <a:chOff x="2817101" y="2237587"/>
              <a:chExt cx="1385004" cy="3828225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81710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27876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74043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20210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5116791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7355536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9660835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2421228" y="1173752"/>
              <a:ext cx="9052138" cy="4911802"/>
              <a:chOff x="2421228" y="1173752"/>
              <a:chExt cx="9052138" cy="491180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421228" y="1173752"/>
                <a:ext cx="9052138" cy="672097"/>
              </a:xfrm>
              <a:prstGeom prst="rect">
                <a:avLst/>
              </a:prstGeom>
              <a:solidFill>
                <a:srgbClr val="4444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2425384" y="2583796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425384" y="6085554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>
                <a:off x="2425384" y="3284147"/>
                <a:ext cx="9043826" cy="2101055"/>
                <a:chOff x="2068360" y="3327744"/>
                <a:chExt cx="6715628" cy="1839526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>
                  <a:off x="2068360" y="3327744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2068360" y="3940920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>
                  <a:off x="2068360" y="4554095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/>
                <p:cNvCxnSpPr/>
                <p:nvPr/>
              </p:nvCxnSpPr>
              <p:spPr>
                <a:xfrm>
                  <a:off x="2068360" y="5167270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직선 연결선 73"/>
              <p:cNvCxnSpPr/>
              <p:nvPr/>
            </p:nvCxnSpPr>
            <p:spPr>
              <a:xfrm>
                <a:off x="2425384" y="2257329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2457220" y="2319463"/>
              <a:ext cx="2154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11              12             13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54174" y="2319463"/>
              <a:ext cx="2106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16            17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18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19            20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999392" y="2319463"/>
              <a:ext cx="214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24             25             26              27 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9274887" y="2319463"/>
              <a:ext cx="2173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31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…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06             13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98744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27379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68368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881616" y="1337157"/>
              <a:ext cx="787655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05152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51197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4776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81616" y="1921207"/>
              <a:ext cx="789486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698641" y="3999354"/>
              <a:ext cx="5885530" cy="6713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795345" y="4217738"/>
              <a:ext cx="1692123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담당 파트 구현</a:t>
              </a:r>
              <a:r>
                <a:rPr lang="en-US" altLang="ko-KR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</a:t>
              </a:r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및</a:t>
              </a:r>
              <a:r>
                <a:rPr lang="en-US" altLang="ko-KR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</a:t>
              </a:r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병합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824164" y="2603706"/>
              <a:ext cx="1867985" cy="6672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6071" y="2746474"/>
              <a:ext cx="1784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프로젝트 주제 설정</a:t>
              </a:r>
              <a:endPara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및 계획 수립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824163" y="3299167"/>
              <a:ext cx="1867986" cy="6717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48140" y="3509424"/>
              <a:ext cx="1020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업무 분담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195954" y="4698951"/>
              <a:ext cx="1849885" cy="6736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385605" y="4906168"/>
              <a:ext cx="1470583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오류수정 및 다듬기</a:t>
              </a: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585164" y="5401569"/>
              <a:ext cx="885038" cy="6745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0625616" y="5609000"/>
              <a:ext cx="804135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결과발표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5274</TotalTime>
  <Words>1752</Words>
  <Application>Microsoft Office PowerPoint</Application>
  <PresentationFormat>와이드스크린</PresentationFormat>
  <Paragraphs>1269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나눔스퀘어 Bold</vt:lpstr>
      <vt:lpstr>Noto Sans KR Black</vt:lpstr>
      <vt:lpstr>Noto Sans KR</vt:lpstr>
      <vt:lpstr>Noto Sans KR Medium</vt:lpstr>
      <vt:lpstr>Noto Sans KR Thin</vt:lpstr>
      <vt:lpstr>Calibri Light</vt:lpstr>
      <vt:lpstr>맑은 고딕</vt:lpstr>
      <vt:lpstr>Calibri</vt:lpstr>
      <vt:lpstr>Noto Sans KR Light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299</cp:revision>
  <dcterms:created xsi:type="dcterms:W3CDTF">2023-08-02T09:08:11Z</dcterms:created>
  <dcterms:modified xsi:type="dcterms:W3CDTF">2023-11-10T08:14:34Z</dcterms:modified>
</cp:coreProperties>
</file>