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23" r:id="rId2"/>
    <p:sldId id="279" r:id="rId3"/>
    <p:sldId id="327" r:id="rId4"/>
    <p:sldId id="328" r:id="rId5"/>
    <p:sldId id="329" r:id="rId6"/>
    <p:sldId id="330" r:id="rId7"/>
    <p:sldId id="331" r:id="rId8"/>
    <p:sldId id="324" r:id="rId9"/>
    <p:sldId id="326" r:id="rId10"/>
    <p:sldId id="260" r:id="rId11"/>
    <p:sldId id="285" r:id="rId12"/>
    <p:sldId id="286" r:id="rId13"/>
    <p:sldId id="337" r:id="rId14"/>
    <p:sldId id="339" r:id="rId15"/>
    <p:sldId id="336" r:id="rId16"/>
    <p:sldId id="334" r:id="rId17"/>
    <p:sldId id="340" r:id="rId18"/>
    <p:sldId id="341" r:id="rId19"/>
    <p:sldId id="316" r:id="rId20"/>
    <p:sldId id="322" r:id="rId21"/>
    <p:sldId id="291" r:id="rId22"/>
    <p:sldId id="343" r:id="rId23"/>
    <p:sldId id="344" r:id="rId24"/>
    <p:sldId id="345" r:id="rId25"/>
    <p:sldId id="346" r:id="rId26"/>
    <p:sldId id="304" r:id="rId27"/>
    <p:sldId id="325" r:id="rId28"/>
    <p:sldId id="313" r:id="rId29"/>
    <p:sldId id="277" r:id="rId30"/>
    <p:sldId id="332" r:id="rId3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나눔스퀘어 Bold" panose="020B0600000101010101" pitchFamily="50" charset="-127"/>
      <p:bold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나눔스퀘어" panose="020B0600000101010101" pitchFamily="50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C"/>
    <a:srgbClr val="ECEDF0"/>
    <a:srgbClr val="51515B"/>
    <a:srgbClr val="1F0F3F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438933"/>
            <a:ext cx="6111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5005" y="2831217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8254" y="3468844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808445" y="1379999"/>
            <a:ext cx="5419725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23194" y="1282862"/>
            <a:ext cx="38154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개발도구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MS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Window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Spring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Tool Suite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3.9.15.RELEASE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Java,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JavaScript, JQuery, HTML5, CSS3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diagram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Oracle 11g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xe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Apache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Tomcat v9.0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MyBatis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Bootstrap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433" y="1282862"/>
            <a:ext cx="15247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개발환경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운영체제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통합개발환경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언어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 설계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프레임워크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08445" y="2491280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523194" y="1379999"/>
            <a:ext cx="0" cy="4427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08445" y="304511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08445" y="3598944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08445" y="4152776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08445" y="4706609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08445" y="526044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08445" y="5814275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26625" y="1323621"/>
            <a:ext cx="6885862" cy="3847010"/>
            <a:chOff x="1926625" y="1228371"/>
            <a:chExt cx="6885862" cy="3847010"/>
          </a:xfrm>
        </p:grpSpPr>
        <p:grpSp>
          <p:nvGrpSpPr>
            <p:cNvPr id="32" name="그룹 31"/>
            <p:cNvGrpSpPr/>
            <p:nvPr/>
          </p:nvGrpSpPr>
          <p:grpSpPr>
            <a:xfrm>
              <a:off x="2527912" y="1559701"/>
              <a:ext cx="5682307" cy="3160798"/>
              <a:chOff x="2527912" y="1559701"/>
              <a:chExt cx="5682307" cy="3160798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8210219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6789397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3948734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2527912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stCxn id="54" idx="2"/>
              </p:cNvCxnSpPr>
              <p:nvPr/>
            </p:nvCxnSpPr>
            <p:spPr>
              <a:xfrm>
                <a:off x="5369556" y="1559701"/>
                <a:ext cx="0" cy="3160798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527912" y="2551819"/>
                <a:ext cx="5682307" cy="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4488472" y="1228371"/>
              <a:ext cx="1762168" cy="1034366"/>
              <a:chOff x="4488472" y="1228371"/>
              <a:chExt cx="1762168" cy="103436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488472" y="1907855"/>
                <a:ext cx="1762168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488472" y="1228371"/>
                <a:ext cx="1762168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18101" y="1251924"/>
                <a:ext cx="1302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로그인</a:t>
                </a:r>
                <a:endPara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718101" y="1931408"/>
                <a:ext cx="1302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메인페이지</a:t>
                </a:r>
                <a:endPara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926625" y="2761515"/>
              <a:ext cx="1202574" cy="2313866"/>
              <a:chOff x="1926625" y="2761515"/>
              <a:chExt cx="1202574" cy="2313866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926625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926625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926625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rgbClr val="6C6C6C">
                      <a:tint val="66000"/>
                      <a:satMod val="160000"/>
                    </a:srgbClr>
                  </a:gs>
                  <a:gs pos="50000">
                    <a:srgbClr val="6C6C6C">
                      <a:tint val="44500"/>
                      <a:satMod val="160000"/>
                    </a:srgbClr>
                  </a:gs>
                  <a:gs pos="100000">
                    <a:srgbClr val="6C6C6C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926625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926625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072223" y="2808151"/>
                <a:ext cx="9113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072222" y="3479207"/>
                <a:ext cx="911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090883" y="4123171"/>
                <a:ext cx="8740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090883" y="4767135"/>
                <a:ext cx="8740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768269" y="2761515"/>
              <a:ext cx="1202574" cy="2313866"/>
              <a:chOff x="4768269" y="2761515"/>
              <a:chExt cx="1202574" cy="2313866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4768269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768269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4768269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768269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932526" y="2808151"/>
                <a:ext cx="8740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932526" y="3479207"/>
                <a:ext cx="8740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937328" y="4123171"/>
                <a:ext cx="864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937328" y="4767135"/>
                <a:ext cx="864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347447" y="2761515"/>
              <a:ext cx="1202574" cy="2313866"/>
              <a:chOff x="3347447" y="2761515"/>
              <a:chExt cx="1202574" cy="2313866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347447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347447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347447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347447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468110" y="2808151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468110" y="3479207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468110" y="4123171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68110" y="4767135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6189091" y="2761515"/>
              <a:ext cx="1202574" cy="2313866"/>
              <a:chOff x="6189091" y="2761515"/>
              <a:chExt cx="1202574" cy="231386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6189091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189091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6189091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6189091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269604" y="2808151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269604" y="3479207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269604" y="4123171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269604" y="4767135"/>
                <a:ext cx="1036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609912" y="2761515"/>
              <a:ext cx="1202575" cy="2313866"/>
              <a:chOff x="7609912" y="2761515"/>
              <a:chExt cx="1202575" cy="231386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7609913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7609913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609913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609913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609913" y="2808151"/>
                <a:ext cx="12006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609912" y="3479207"/>
                <a:ext cx="12006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609913" y="4767135"/>
                <a:ext cx="12006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승인</a:t>
                </a:r>
                <a:r>
                  <a:rPr lang="en-US" altLang="ko-KR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</a:t>
                </a:r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반려</a:t>
                </a:r>
                <a:r>
                  <a:rPr lang="en-US" altLang="ko-KR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</a:t>
                </a:r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취소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609912" y="4123171"/>
                <a:ext cx="12006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 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04" y="1041882"/>
            <a:ext cx="6925396" cy="47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15324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56793" y="1899145"/>
            <a:ext cx="2630414" cy="2969896"/>
            <a:chOff x="4166626" y="1840128"/>
            <a:chExt cx="2630414" cy="2969896"/>
          </a:xfrm>
        </p:grpSpPr>
        <p:sp>
          <p:nvSpPr>
            <p:cNvPr id="77" name="직사각형 76"/>
            <p:cNvSpPr/>
            <p:nvPr/>
          </p:nvSpPr>
          <p:spPr>
            <a:xfrm>
              <a:off x="4166626" y="1840128"/>
              <a:ext cx="2630414" cy="2969896"/>
            </a:xfrm>
            <a:prstGeom prst="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72000" y="2245951"/>
              <a:ext cx="181966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Distribution</a:t>
              </a:r>
              <a:endParaRPr lang="ko-KR" altLang="en-US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505521" y="2994576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직원코드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505521" y="3505863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비밀번호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505521" y="4017150"/>
              <a:ext cx="1952625" cy="39918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  <a:endParaRPr lang="ko-KR" altLang="en-US" sz="12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5" y="962472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46466" y="1780566"/>
            <a:ext cx="6272774" cy="62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45447" y="4007296"/>
            <a:ext cx="3045704" cy="60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2729" y="1472790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승인대기목록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572268" y="2461523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572268" y="2704751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72268" y="2947980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572268" y="2218295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72268" y="1969049"/>
            <a:ext cx="3425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      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</a:t>
            </a:r>
            <a:r>
              <a:rPr lang="ko-KR" altLang="en-US" sz="10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72268" y="2218295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2268" y="2456547"/>
            <a:ext cx="4507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2023/10/17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72268" y="2705383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2023/10/19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72268" y="3189012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72268" y="2946415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22729" y="369951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제품 최근 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72268" y="4193374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2268" y="4442620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2268" y="4680872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72268" y="4929708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43942" y="4442620"/>
            <a:ext cx="2809703" cy="970717"/>
            <a:chOff x="2572268" y="4166074"/>
            <a:chExt cx="5821171" cy="97071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572268" y="5170740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568433" y="4007295"/>
            <a:ext cx="3045704" cy="594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745715" y="3699519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 최근 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95254" y="4193374"/>
            <a:ext cx="1494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95254" y="4442620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95254" y="4680872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95254" y="4929708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666928" y="4442620"/>
            <a:ext cx="2809703" cy="970717"/>
            <a:chOff x="2572268" y="4166074"/>
            <a:chExt cx="5821171" cy="970717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5795254" y="5170740"/>
            <a:ext cx="1887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5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865100" y="1359321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69349" y="1636393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분류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865100" y="1640240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90760"/>
              </p:ext>
            </p:extLst>
          </p:nvPr>
        </p:nvGraphicFramePr>
        <p:xfrm>
          <a:off x="2222623" y="2653583"/>
          <a:ext cx="6515444" cy="3223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327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022551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48884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898992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단위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5" y="962472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6573"/>
              </p:ext>
            </p:extLst>
          </p:nvPr>
        </p:nvGraphicFramePr>
        <p:xfrm>
          <a:off x="2222624" y="2653583"/>
          <a:ext cx="6546992" cy="3222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3865100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69349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발주일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65100" y="1636393"/>
            <a:ext cx="80182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납품요청일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261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598745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95964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8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현황분석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259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124466" y="3888555"/>
            <a:ext cx="6743309" cy="23542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10987"/>
              </p:ext>
            </p:extLst>
          </p:nvPr>
        </p:nvGraphicFramePr>
        <p:xfrm>
          <a:off x="2222624" y="4325265"/>
          <a:ext cx="6515442" cy="1809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3982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19108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16139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86949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94543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08545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4051160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4034670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319482" y="3343180"/>
            <a:ext cx="3154308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64109" y="3377588"/>
            <a:ext cx="2665054" cy="216150"/>
            <a:chOff x="2910628" y="3198243"/>
            <a:chExt cx="2665054" cy="21615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371174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640901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91062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pic>
        <p:nvPicPr>
          <p:cNvPr id="1026" name="Picture 2" descr="https://search.pstatic.net/sunny/?src=https%3A%2F%2Frcd1.rassiro.com%2Fnews%2Fref%2Frassiro%2Fimg%2Fchart%2Fsfin04_chart%2F20220516_1035190_SFIN04_006260.jpeg&amp;type=sc960_8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9" b="14834"/>
          <a:stretch/>
        </p:blipFill>
        <p:spPr bwMode="auto">
          <a:xfrm>
            <a:off x="2294382" y="1596320"/>
            <a:ext cx="3467394" cy="16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arch.pstatic.net/common/?src=http%3A%2F%2Fblogfiles.naver.net%2FMjAyMTEyMTNfMjI1%2FMDAxNjM5NDA2Mjg0ODQ0.wsebQnf7Hxlf1vQNb71S3Lgg2jzANU8c6CR3uNnHhOEg.wnV-qTFJwYI5XfCsPEJMvKH7WC9e6h166tQimXzL8pQg.PNG.dlmajang%2F%25C0%25DB%25B5%25BF_%25BB%25E7%25C1%25F8.png&amp;type=sc960_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t="13480" r="9447" b="18907"/>
          <a:stretch/>
        </p:blipFill>
        <p:spPr bwMode="auto">
          <a:xfrm>
            <a:off x="6291934" y="1607285"/>
            <a:ext cx="2239118" cy="16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371062" y="1256481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기간별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50540" y="1249354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151418" y="3343180"/>
            <a:ext cx="2453561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285871" y="3377588"/>
            <a:ext cx="2239118" cy="216150"/>
            <a:chOff x="3336564" y="3198243"/>
            <a:chExt cx="2239118" cy="21615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513152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2485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36564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7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직원이름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직원코드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35323"/>
              </p:ext>
            </p:extLst>
          </p:nvPr>
        </p:nvGraphicFramePr>
        <p:xfrm>
          <a:off x="2222624" y="2653583"/>
          <a:ext cx="6546992" cy="3222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구매자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46050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169349" y="1636393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승인상태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846050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61" y="0"/>
            <a:ext cx="58823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84858" y="6367023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</a:t>
            </a: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42998" y="2152650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20412" y="793178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4696" y="21270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  <a:endParaRPr lang="en-US" altLang="ko-KR" sz="1600" spc="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73998" y="2916723"/>
            <a:ext cx="4596005" cy="2893100"/>
            <a:chOff x="2256737" y="2916723"/>
            <a:chExt cx="4596005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410964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소개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개요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목적과 특징</a:t>
              </a:r>
              <a: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분장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일정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환경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5.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트리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513556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6.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흐름도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7.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구성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8. ERD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9.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명세서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10.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분해도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11.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목록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12.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15" y="0"/>
            <a:ext cx="61003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10024" y="6371640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3262"/>
              </p:ext>
            </p:extLst>
          </p:nvPr>
        </p:nvGraphicFramePr>
        <p:xfrm>
          <a:off x="2200276" y="742812"/>
          <a:ext cx="6587496" cy="250157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2067" y="465813"/>
            <a:ext cx="187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(product)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0849"/>
              </p:ext>
            </p:extLst>
          </p:nvPr>
        </p:nvGraphicFramePr>
        <p:xfrm>
          <a:off x="2200276" y="3736673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39546" y="3459674"/>
            <a:ext cx="194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판매가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(pricing)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200276" y="1937811"/>
          <a:ext cx="6587496" cy="303171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4062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25614" y="1660812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order_P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70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200276" y="1937811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App_Date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58966" y="1660812"/>
            <a:ext cx="242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승인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order_app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57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200276" y="1817743"/>
          <a:ext cx="6587496" cy="3561861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companyNo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사업자 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Ceo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대표자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VARCHAR2(40)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VARCHAR(20)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1957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930468" y="1540744"/>
            <a:ext cx="1857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(buyer)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27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200276" y="1817743"/>
          <a:ext cx="6587496" cy="3296789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78274" y="1540744"/>
            <a:ext cx="1909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직원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(employee)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1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27920"/>
              </p:ext>
            </p:extLst>
          </p:nvPr>
        </p:nvGraphicFramePr>
        <p:xfrm>
          <a:off x="1021080" y="1048312"/>
          <a:ext cx="7095619" cy="525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판매가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5619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주문현황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43501"/>
              </p:ext>
            </p:extLst>
          </p:nvPr>
        </p:nvGraphicFramePr>
        <p:xfrm>
          <a:off x="1021080" y="1048312"/>
          <a:ext cx="7095619" cy="3651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등록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수정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삭제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검색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리스트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11511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7328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목록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52604"/>
              </p:ext>
            </p:extLst>
          </p:nvPr>
        </p:nvGraphicFramePr>
        <p:xfrm>
          <a:off x="500432" y="1467446"/>
          <a:ext cx="8143136" cy="459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98">
                  <a:extLst>
                    <a:ext uri="{9D8B030D-6E8A-4147-A177-3AD203B41FA5}">
                      <a16:colId xmlns:a16="http://schemas.microsoft.com/office/drawing/2014/main" val="45373446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114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1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jsp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(HTML5)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06347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Content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게시판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actorMain.jsp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배우상세게시판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배우검색리스트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452587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42891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AdminActorFrom.java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배우 전체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01486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495955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adminMemList.jsp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AdminListAction.java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88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1516" y="2752111"/>
            <a:ext cx="3519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</a:t>
            </a:r>
            <a:r>
              <a:rPr lang="en-US" altLang="ko-KR" sz="4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YOU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7797" y="3521552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조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영동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찬양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박 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은혁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 승일</a:t>
            </a:r>
            <a:endParaRPr lang="ko-KR" altLang="en-US" sz="16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3438933"/>
            <a:ext cx="6111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22303" y="1602683"/>
            <a:ext cx="4901259" cy="1030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5937" y="1760623"/>
            <a:ext cx="333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4142" y="265590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855788" y="3549057"/>
            <a:ext cx="509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 내에 필수 관리 업무</a:t>
            </a:r>
            <a:endParaRPr lang="en-US" altLang="ko-KR" dirty="0" smtClean="0">
              <a:solidFill>
                <a:prstClr val="black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B2B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 비즈니스 프로세스 관리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0613" y="4968051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5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ERP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4131533" y="4617327"/>
            <a:ext cx="2543175" cy="350723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0"/>
            <a:ext cx="9144000" cy="557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24466" y="7045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24466" y="2063628"/>
            <a:ext cx="6743309" cy="4038332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검색츨력영역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5610" y="164905"/>
            <a:ext cx="114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이름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직원코드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63644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109550" y="163182"/>
            <a:ext cx="811321" cy="2768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77271" y="1962199"/>
            <a:ext cx="9797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#44444C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#1b1b1b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e5e5e5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bfbfbf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06481" y="2152699"/>
            <a:ext cx="448274" cy="303171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06481" y="2640583"/>
            <a:ext cx="448274" cy="303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06481" y="3115362"/>
            <a:ext cx="448274" cy="303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06481" y="3590141"/>
            <a:ext cx="448274" cy="303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27712" y="1962199"/>
            <a:ext cx="36535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메뉴바배경색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선택 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 배경 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(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버튼글씨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: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흰색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header, footer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배경색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기본 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006245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6815" y="962472"/>
            <a:ext cx="1144865" cy="229293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60796" y="1527869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6511" y="16473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 업무에 필요한 부분을 빠르게 확인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5159" y="3706540"/>
            <a:ext cx="36327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방식으로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 장소의 제약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직급 또는 부서에 따라 권한 설정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내용 </a:t>
            </a:r>
            <a:r>
              <a:rPr lang="en-US" altLang="ko-KR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Excel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다운로드</a:t>
            </a:r>
            <a:endParaRPr lang="en-US" altLang="ko-KR" sz="1600" dirty="0" smtClean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한눈에 보는 주문 현황 </a:t>
            </a:r>
            <a:endParaRPr lang="ko-KR" altLang="en-US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1569" y="114039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4870" y="3411660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560796" y="427683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60796" y="378099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60796" y="477267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60796" y="526851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3963178"/>
            <a:ext cx="137416" cy="1864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442458"/>
            <a:ext cx="137416" cy="186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918369"/>
            <a:ext cx="137416" cy="18649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560796" y="576435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5422521"/>
            <a:ext cx="137416" cy="18649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60796" y="2163105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6715" y="2282555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등록 및 재고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 관리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거래처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관리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190835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ECOUNT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263558"/>
            <a:ext cx="6954982" cy="39272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2050025" y="1340012"/>
            <a:ext cx="6780729" cy="38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2220" y="492438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원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411628"/>
            <a:ext cx="6954982" cy="3512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2024128" y="1497316"/>
            <a:ext cx="6815863" cy="33413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-2105624" y="641772"/>
            <a:ext cx="11249624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27074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58109" y="1340012"/>
            <a:ext cx="6954982" cy="39180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3631"/>
          <a:stretch/>
        </p:blipFill>
        <p:spPr>
          <a:xfrm>
            <a:off x="2036048" y="1425702"/>
            <a:ext cx="6803941" cy="37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253549" y="591687"/>
            <a:ext cx="4482326" cy="5821581"/>
          </a:xfrm>
          <a:prstGeom prst="roundRect">
            <a:avLst>
              <a:gd name="adj" fmla="val 27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66654" y="942109"/>
            <a:ext cx="4256118" cy="533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903498" y="4059531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 은혁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47058" y="3982588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460" y="3941956"/>
            <a:ext cx="571500" cy="5429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03498" y="2968801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찬양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47058" y="2802005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관리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4373" y="2905199"/>
            <a:ext cx="447675" cy="523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903498" y="512338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 승일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47058" y="5046440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품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30085" y="5072483"/>
            <a:ext cx="476250" cy="4095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03498" y="198227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영동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47058" y="1888516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</a:t>
            </a:r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격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5323" y="1897151"/>
            <a:ext cx="485775" cy="4953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3798915" y="2577353"/>
            <a:ext cx="3391594" cy="2180358"/>
            <a:chOff x="2571753" y="2560463"/>
            <a:chExt cx="3571875" cy="218035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571753" y="2560463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71753" y="3636788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571753" y="4740821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4427478" y="747540"/>
            <a:ext cx="2134468" cy="394276"/>
          </a:xfrm>
          <a:prstGeom prst="roundRect">
            <a:avLst>
              <a:gd name="adj" fmla="val 1492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50593" y="792982"/>
            <a:ext cx="1288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351072" y="2068478"/>
            <a:ext cx="6158578" cy="3720265"/>
            <a:chOff x="2351072" y="2068478"/>
            <a:chExt cx="6158578" cy="3720265"/>
          </a:xfrm>
        </p:grpSpPr>
        <p:grpSp>
          <p:nvGrpSpPr>
            <p:cNvPr id="194" name="그룹 193"/>
            <p:cNvGrpSpPr/>
            <p:nvPr/>
          </p:nvGrpSpPr>
          <p:grpSpPr>
            <a:xfrm>
              <a:off x="5743945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7479028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201" name="직선 연결선 200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4045262" y="2428739"/>
              <a:ext cx="1030622" cy="3360004"/>
              <a:chOff x="3930962" y="2428739"/>
              <a:chExt cx="1030622" cy="333521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393096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427450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461804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496158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>
              <a:off x="3708608" y="2068478"/>
              <a:ext cx="3409499" cy="3708868"/>
              <a:chOff x="3740019" y="1790644"/>
              <a:chExt cx="3409499" cy="3504564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149518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5450836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40019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>
              <a:off x="2351072" y="2428738"/>
              <a:ext cx="1030622" cy="3351707"/>
              <a:chOff x="2236772" y="2428739"/>
              <a:chExt cx="1030622" cy="333521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23677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58031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292385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26739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직사각형 112"/>
          <p:cNvSpPr/>
          <p:nvPr/>
        </p:nvSpPr>
        <p:spPr>
          <a:xfrm>
            <a:off x="2356189" y="2732001"/>
            <a:ext cx="1343269" cy="584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90198" y="2827708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주제 설정</a:t>
            </a:r>
            <a:endParaRPr lang="en-US" altLang="ko-KR" sz="1100" dirty="0" smtClean="0">
              <a:solidFill>
                <a:prstClr val="whit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및 계획 수립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2356189" y="3340893"/>
            <a:ext cx="1343270" cy="588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000" y="3505453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분담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065273" y="1480040"/>
            <a:ext cx="6721801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068360" y="271456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068360" y="5780446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068360" y="3327744"/>
            <a:ext cx="6715628" cy="1839526"/>
            <a:chOff x="2068360" y="3327744"/>
            <a:chExt cx="6715628" cy="1839526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2068360" y="3327744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2068360" y="394092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2068360" y="4554095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2068360" y="516727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055857" y="2463611"/>
            <a:ext cx="6781114" cy="223138"/>
            <a:chOff x="2055857" y="2463611"/>
            <a:chExt cx="6781114" cy="223138"/>
          </a:xfrm>
        </p:grpSpPr>
        <p:sp>
          <p:nvSpPr>
            <p:cNvPr id="172" name="TextBox 171"/>
            <p:cNvSpPr txBox="1"/>
            <p:nvPr/>
          </p:nvSpPr>
          <p:spPr>
            <a:xfrm>
              <a:off x="2055857" y="2463611"/>
              <a:ext cx="1650400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09        10          11         12          13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736339" y="2463611"/>
              <a:ext cx="1695601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16        17           18         19          20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41089" y="2463611"/>
              <a:ext cx="1686168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23        24          25          26         27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148986" y="2463611"/>
              <a:ext cx="1687985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30          31         …          06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206" name="직사각형 205"/>
          <p:cNvSpPr/>
          <p:nvPr/>
        </p:nvSpPr>
        <p:spPr>
          <a:xfrm>
            <a:off x="3725234" y="3953925"/>
            <a:ext cx="3383724" cy="587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679359" y="4125600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담당 파트 구현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병합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7127257" y="4566440"/>
            <a:ext cx="1656216" cy="589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311605" y="4747864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오류수정 및 다듬기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8172450" y="5181600"/>
            <a:ext cx="611023" cy="590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119018" y="5363211"/>
            <a:ext cx="704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결과발표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36712" y="1623105"/>
            <a:ext cx="5621250" cy="338554"/>
            <a:chOff x="2636712" y="1623105"/>
            <a:chExt cx="5621250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636712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131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0366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68350" y="162310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4,5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642323" y="2105166"/>
            <a:ext cx="5616441" cy="276999"/>
            <a:chOff x="2642323" y="2105166"/>
            <a:chExt cx="5616441" cy="276999"/>
          </a:xfrm>
        </p:grpSpPr>
        <p:sp>
          <p:nvSpPr>
            <p:cNvPr id="69" name="TextBox 68"/>
            <p:cNvSpPr txBox="1"/>
            <p:nvPr/>
          </p:nvSpPr>
          <p:spPr>
            <a:xfrm>
              <a:off x="2642323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1692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927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67549" y="2105166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10.11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2068360" y="242873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3990</TotalTime>
  <Words>1488</Words>
  <Application>Microsoft Office PowerPoint</Application>
  <PresentationFormat>화면 슬라이드 쇼(4:3)</PresentationFormat>
  <Paragraphs>1060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맑은 고딕</vt:lpstr>
      <vt:lpstr>Noto Sans KR</vt:lpstr>
      <vt:lpstr>Noto Sans KR Light</vt:lpstr>
      <vt:lpstr>나눔스퀘어 Bold</vt:lpstr>
      <vt:lpstr>Arial</vt:lpstr>
      <vt:lpstr>Noto Sans KR Thin</vt:lpstr>
      <vt:lpstr>Calibri Light</vt:lpstr>
      <vt:lpstr>Calibri</vt:lpstr>
      <vt:lpstr>Noto Sans KR Black</vt:lpstr>
      <vt:lpstr>나눔스퀘어</vt:lpstr>
      <vt:lpstr>Noto Sans KR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261</cp:revision>
  <dcterms:created xsi:type="dcterms:W3CDTF">2023-08-02T09:08:11Z</dcterms:created>
  <dcterms:modified xsi:type="dcterms:W3CDTF">2023-10-23T02:27:44Z</dcterms:modified>
</cp:coreProperties>
</file>