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24" r:id="rId9"/>
    <p:sldId id="326" r:id="rId10"/>
    <p:sldId id="260" r:id="rId11"/>
    <p:sldId id="285" r:id="rId12"/>
    <p:sldId id="286" r:id="rId13"/>
    <p:sldId id="332" r:id="rId14"/>
    <p:sldId id="337" r:id="rId15"/>
    <p:sldId id="339" r:id="rId16"/>
    <p:sldId id="336" r:id="rId17"/>
    <p:sldId id="334" r:id="rId18"/>
    <p:sldId id="340" r:id="rId19"/>
    <p:sldId id="341" r:id="rId20"/>
    <p:sldId id="316" r:id="rId21"/>
    <p:sldId id="322" r:id="rId22"/>
    <p:sldId id="291" r:id="rId23"/>
    <p:sldId id="345" r:id="rId24"/>
    <p:sldId id="342" r:id="rId25"/>
    <p:sldId id="346" r:id="rId26"/>
    <p:sldId id="344" r:id="rId27"/>
    <p:sldId id="333" r:id="rId28"/>
    <p:sldId id="321" r:id="rId29"/>
    <p:sldId id="317" r:id="rId30"/>
    <p:sldId id="319" r:id="rId31"/>
    <p:sldId id="320" r:id="rId32"/>
    <p:sldId id="318" r:id="rId33"/>
    <p:sldId id="304" r:id="rId34"/>
    <p:sldId id="325" r:id="rId35"/>
    <p:sldId id="313" r:id="rId36"/>
    <p:sldId id="277" r:id="rId3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나눔스퀘어 Bold" panose="020B0600000101010101" pitchFamily="50" charset="-127"/>
      <p:bold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나눔스퀘어" panose="020B0600000101010101" pitchFamily="50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611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5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8254" y="3468844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808445" y="1139019"/>
            <a:ext cx="5419725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23194" y="1041882"/>
            <a:ext cx="3815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MS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Tool Suite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JavaScript, JQuery, HTML5, CSS3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diagram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xe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Bootstrap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433" y="1041882"/>
            <a:ext cx="1524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운영체제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설계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프레임워크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08445" y="2250300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23194" y="1139019"/>
            <a:ext cx="0" cy="4427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08445" y="280413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08445" y="3357964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08445" y="3911796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08445" y="4465629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08445" y="501946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08445" y="5573295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26625" y="1323621"/>
            <a:ext cx="6885862" cy="3847010"/>
            <a:chOff x="1926625" y="1228371"/>
            <a:chExt cx="6885862" cy="3847010"/>
          </a:xfrm>
        </p:grpSpPr>
        <p:grpSp>
          <p:nvGrpSpPr>
            <p:cNvPr id="32" name="그룹 31"/>
            <p:cNvGrpSpPr/>
            <p:nvPr/>
          </p:nvGrpSpPr>
          <p:grpSpPr>
            <a:xfrm>
              <a:off x="2527912" y="1559701"/>
              <a:ext cx="5682307" cy="3160798"/>
              <a:chOff x="2527912" y="1559701"/>
              <a:chExt cx="5682307" cy="3160798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8210219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6789397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3948734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2527912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54" idx="2"/>
              </p:cNvCxnSpPr>
              <p:nvPr/>
            </p:nvCxnSpPr>
            <p:spPr>
              <a:xfrm>
                <a:off x="5369556" y="1559701"/>
                <a:ext cx="0" cy="3160798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527912" y="2551819"/>
                <a:ext cx="5682307" cy="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4488472" y="1228371"/>
              <a:ext cx="1762168" cy="1034366"/>
              <a:chOff x="4488472" y="1228371"/>
              <a:chExt cx="1762168" cy="103436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488472" y="1907855"/>
                <a:ext cx="1762168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488472" y="1228371"/>
                <a:ext cx="1762168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18101" y="1251924"/>
                <a:ext cx="1302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로그인</a:t>
                </a: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718101" y="1931408"/>
                <a:ext cx="1302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메인페이지</a:t>
                </a: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926625" y="2761515"/>
              <a:ext cx="1202574" cy="2313866"/>
              <a:chOff x="1926625" y="2761515"/>
              <a:chExt cx="1202574" cy="231386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926625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926625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926625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rgbClr val="6C6C6C">
                      <a:tint val="66000"/>
                      <a:satMod val="160000"/>
                    </a:srgbClr>
                  </a:gs>
                  <a:gs pos="50000">
                    <a:srgbClr val="6C6C6C">
                      <a:tint val="44500"/>
                      <a:satMod val="160000"/>
                    </a:srgbClr>
                  </a:gs>
                  <a:gs pos="100000">
                    <a:srgbClr val="6C6C6C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926625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26625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072223" y="2808151"/>
                <a:ext cx="9113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072222" y="3479207"/>
                <a:ext cx="911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090883" y="4123171"/>
                <a:ext cx="874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090883" y="4767135"/>
                <a:ext cx="874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768269" y="2761515"/>
              <a:ext cx="1202574" cy="2313866"/>
              <a:chOff x="4768269" y="2761515"/>
              <a:chExt cx="1202574" cy="231386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768269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768269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4768269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768269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932526" y="2808151"/>
                <a:ext cx="8740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32526" y="3479207"/>
                <a:ext cx="8740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937328" y="4123171"/>
                <a:ext cx="864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937328" y="4767135"/>
                <a:ext cx="864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347447" y="2761515"/>
              <a:ext cx="1202574" cy="2313866"/>
              <a:chOff x="3347447" y="2761515"/>
              <a:chExt cx="1202574" cy="231386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347447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47447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347447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347447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468110" y="2808151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468110" y="3479207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468110" y="4123171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68110" y="4767135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6189091" y="2761515"/>
              <a:ext cx="1202574" cy="2313866"/>
              <a:chOff x="6189091" y="2761515"/>
              <a:chExt cx="1202574" cy="231386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6189091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189091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189091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189091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269604" y="2808151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269604" y="3479207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269604" y="4123171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269604" y="4767135"/>
                <a:ext cx="1036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609912" y="2761515"/>
              <a:ext cx="1202575" cy="2313866"/>
              <a:chOff x="7609912" y="2761515"/>
              <a:chExt cx="1202575" cy="231386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7609913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7609913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609913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609913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609913" y="2808151"/>
                <a:ext cx="1200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609912" y="3479207"/>
                <a:ext cx="1200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609913" y="4767135"/>
                <a:ext cx="1200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승인</a:t>
                </a:r>
                <a:r>
                  <a:rPr lang="en-US" altLang="ko-KR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반려</a:t>
                </a:r>
                <a:r>
                  <a:rPr lang="en-US" altLang="ko-KR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취소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609912" y="4123171"/>
                <a:ext cx="1200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 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04" y="1041882"/>
            <a:ext cx="6925396" cy="47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9144000" cy="557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24466" y="7045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24466" y="2063628"/>
            <a:ext cx="6743309" cy="4038332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검색츨력영역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5610" y="164905"/>
            <a:ext cx="114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이름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직원코드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63644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109550" y="163182"/>
            <a:ext cx="811321" cy="2768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77271" y="1962199"/>
            <a:ext cx="9797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#44444C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#1b1b1b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e5e5e5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bfbfbf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06481" y="2152699"/>
            <a:ext cx="448274" cy="303171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06481" y="2640583"/>
            <a:ext cx="448274" cy="303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06481" y="3115362"/>
            <a:ext cx="448274" cy="303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06481" y="3590141"/>
            <a:ext cx="448274" cy="303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27712" y="1962199"/>
            <a:ext cx="36535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메뉴바배경색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선택 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 배경 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버튼글씨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흰색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header, footer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배경색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기본 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006245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6815" y="962472"/>
            <a:ext cx="1144865" cy="22929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15324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56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5" y="962472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46466" y="1780566"/>
            <a:ext cx="6272774" cy="62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45447" y="4007296"/>
            <a:ext cx="3045704" cy="60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2729" y="1472790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승인대기목록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572268" y="2461523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572268" y="2704751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72268" y="2947980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572268" y="2218295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2268" y="1969049"/>
            <a:ext cx="3425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      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2268" y="2218295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2268" y="2456547"/>
            <a:ext cx="4507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2023/10/17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2268" y="2705383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2023/10/19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72268" y="3189012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72268" y="2946415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2729" y="369951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제품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2268" y="4193374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2268" y="4442620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2268" y="4680872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72268" y="4929708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43942" y="4442620"/>
            <a:ext cx="2809703" cy="970717"/>
            <a:chOff x="2572268" y="4166074"/>
            <a:chExt cx="5821171" cy="97071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572268" y="5170740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568433" y="4007295"/>
            <a:ext cx="3045704" cy="594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45715" y="369951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95254" y="4193374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95254" y="444262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95254" y="4680872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95254" y="492970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666928" y="4442620"/>
            <a:ext cx="2809703" cy="970717"/>
            <a:chOff x="2572268" y="4166074"/>
            <a:chExt cx="5821171" cy="97071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5795254" y="517074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865100" y="135932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69349" y="1636393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65100" y="1640240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90760"/>
              </p:ext>
            </p:extLst>
          </p:nvPr>
        </p:nvGraphicFramePr>
        <p:xfrm>
          <a:off x="2222623" y="2653583"/>
          <a:ext cx="6515444" cy="3223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32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022551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48884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98992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5" y="962472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6573"/>
              </p:ext>
            </p:extLst>
          </p:nvPr>
        </p:nvGraphicFramePr>
        <p:xfrm>
          <a:off x="2222624" y="2653583"/>
          <a:ext cx="6546992" cy="322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3865100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69349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발주일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65100" y="1636393"/>
            <a:ext cx="80182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납품요청일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261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598745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95964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8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상황분석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259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124466" y="3888555"/>
            <a:ext cx="6743309" cy="23542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10987"/>
              </p:ext>
            </p:extLst>
          </p:nvPr>
        </p:nvGraphicFramePr>
        <p:xfrm>
          <a:off x="2222624" y="4325265"/>
          <a:ext cx="6515442" cy="180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982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19108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16139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86949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94543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08545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4051160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4034670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19482" y="3343180"/>
            <a:ext cx="3154308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64109" y="3377588"/>
            <a:ext cx="2665054" cy="216150"/>
            <a:chOff x="2910628" y="3198243"/>
            <a:chExt cx="2665054" cy="2161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371174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640901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1062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pic>
        <p:nvPicPr>
          <p:cNvPr id="1026" name="Picture 2" descr="https://search.pstatic.net/sunny/?src=https%3A%2F%2Frcd1.rassiro.com%2Fnews%2Fref%2Frassiro%2Fimg%2Fchart%2Fsfin04_chart%2F20220516_1035190_SFIN04_006260.jpe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14834"/>
          <a:stretch/>
        </p:blipFill>
        <p:spPr bwMode="auto">
          <a:xfrm>
            <a:off x="2294382" y="1596320"/>
            <a:ext cx="3467394" cy="1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EyMTNfMjI1%2FMDAxNjM5NDA2Mjg0ODQ0.wsebQnf7Hxlf1vQNb71S3Lgg2jzANU8c6CR3uNnHhOEg.wnV-qTFJwYI5XfCsPEJMvKH7WC9e6h166tQimXzL8pQg.PNG.dlmajang%2F%25C0%25DB%25B5%25BF_%25BB%25E7%25C1%25F8.pn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480" r="9447" b="18907"/>
          <a:stretch/>
        </p:blipFill>
        <p:spPr bwMode="auto">
          <a:xfrm>
            <a:off x="6291934" y="1607285"/>
            <a:ext cx="2239118" cy="16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371062" y="1256481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기간별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0540" y="1249354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151418" y="3343180"/>
            <a:ext cx="2453561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285871" y="3377588"/>
            <a:ext cx="2239118" cy="216150"/>
            <a:chOff x="3336564" y="3198243"/>
            <a:chExt cx="2239118" cy="21615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513152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2485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36564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7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직원이름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직원코드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35323"/>
              </p:ext>
            </p:extLst>
          </p:nvPr>
        </p:nvGraphicFramePr>
        <p:xfrm>
          <a:off x="2222624" y="2653583"/>
          <a:ext cx="6546992" cy="322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46050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169349" y="1636393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승인상태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46050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2998" y="2152650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20412" y="793178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4696" y="21270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  <a:endParaRPr lang="en-US" altLang="ko-KR" sz="1600" spc="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73998" y="2916723"/>
            <a:ext cx="4297846" cy="2893100"/>
            <a:chOff x="2256737" y="2916723"/>
            <a:chExt cx="4297846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215397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</a:t>
              </a:r>
              <a:r>
                <a:rPr lang="ko-KR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소개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환경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트리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215397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흐름도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구성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ERD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61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84858" y="6367023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15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10024" y="6371640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2200276" y="742812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2067" y="465813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2200276" y="3736673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39546" y="3459674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2832"/>
              </p:ext>
            </p:extLst>
          </p:nvPr>
        </p:nvGraphicFramePr>
        <p:xfrm>
          <a:off x="2200276" y="2076351"/>
          <a:ext cx="6587496" cy="303171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4062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25614" y="1376261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order_P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34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74713"/>
              </p:ext>
            </p:extLst>
          </p:nvPr>
        </p:nvGraphicFramePr>
        <p:xfrm>
          <a:off x="2200276" y="2076351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App_Date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82946" y="1376261"/>
            <a:ext cx="2404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승인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order_app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3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0920"/>
              </p:ext>
            </p:extLst>
          </p:nvPr>
        </p:nvGraphicFramePr>
        <p:xfrm>
          <a:off x="2200276" y="2076351"/>
          <a:ext cx="6587496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VARCHAR(20)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195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955218" y="1376261"/>
            <a:ext cx="183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(buyer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00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20310"/>
              </p:ext>
            </p:extLst>
          </p:nvPr>
        </p:nvGraphicFramePr>
        <p:xfrm>
          <a:off x="2200276" y="2076351"/>
          <a:ext cx="6587496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</a:t>
                      </a: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78274" y="1376261"/>
            <a:ext cx="1909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직원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(employee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4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(product)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42788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판매가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(pricing)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570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주문수량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발주일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납품요청일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"/>
            <a:ext cx="144308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22303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5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4142" y="265590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855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 smtClean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10932"/>
            <a:ext cx="1443091" cy="2271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450649"/>
            <a:ext cx="144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0613" y="4968051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803" y="1140394"/>
            <a:ext cx="10663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명세서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분해도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 rot="10800000">
            <a:off x="4131533" y="4617327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4379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App_Date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order_A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5665"/>
              </p:ext>
            </p:extLst>
          </p:nvPr>
        </p:nvGraphicFramePr>
        <p:xfrm>
          <a:off x="570368" y="2228049"/>
          <a:ext cx="8003264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</a:t>
                      </a:r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(buyer)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96415"/>
              </p:ext>
            </p:extLst>
          </p:nvPr>
        </p:nvGraphicFramePr>
        <p:xfrm>
          <a:off x="570368" y="2228049"/>
          <a:ext cx="8003264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(employee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7920"/>
              </p:ext>
            </p:extLst>
          </p:nvPr>
        </p:nvGraphicFramePr>
        <p:xfrm>
          <a:off x="1021080" y="1048312"/>
          <a:ext cx="7095619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619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43501"/>
              </p:ext>
            </p:extLst>
          </p:nvPr>
        </p:nvGraphicFramePr>
        <p:xfrm>
          <a:off x="1021080" y="1048312"/>
          <a:ext cx="7095619" cy="3651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11511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7328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목록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2604"/>
              </p:ext>
            </p:extLst>
          </p:nvPr>
        </p:nvGraphicFramePr>
        <p:xfrm>
          <a:off x="500432" y="1467446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2352" y="2834730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</a:t>
            </a:r>
            <a:r>
              <a:rPr lang="en-US" altLang="ko-KR" sz="4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YOU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97077" y="3604171"/>
            <a:ext cx="2949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영동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찬양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은혁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60796" y="1527869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6511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5159" y="3706540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방식으로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장소의 제약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다운로드</a:t>
            </a:r>
            <a:endParaRPr lang="en-US" altLang="ko-KR" sz="1600" dirty="0" smtClean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  <a:endParaRPr lang="ko-KR" altLang="en-US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560796" y="427683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60796" y="378099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60796" y="477267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60796" y="526851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918369"/>
            <a:ext cx="137416" cy="18649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560796" y="576435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5422521"/>
            <a:ext cx="137416" cy="1864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60796" y="2163105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6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" y="1"/>
            <a:ext cx="41563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37" y="1140394"/>
            <a:ext cx="10663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10932"/>
            <a:ext cx="41563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537" y="748976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190835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263558"/>
            <a:ext cx="6954982" cy="3927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050025" y="1340012"/>
            <a:ext cx="6780729" cy="38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2220" y="492438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411628"/>
            <a:ext cx="6954982" cy="3512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024128" y="1497316"/>
            <a:ext cx="6815863" cy="33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27074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58109" y="1340012"/>
            <a:ext cx="6954982" cy="39180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036048" y="1425702"/>
            <a:ext cx="6803941" cy="37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253549" y="591687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66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903498" y="405953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47058" y="398258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460" y="3941956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03498" y="296880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47058" y="2802005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4373" y="2905199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03498" y="512338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47058" y="504644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품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30085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03498" y="198227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7058" y="1888516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격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5323" y="1897151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3798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4427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50593" y="792982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351072" y="2068478"/>
            <a:ext cx="6158578" cy="3720265"/>
            <a:chOff x="2351072" y="2068478"/>
            <a:chExt cx="6158578" cy="3720265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743945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7479028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4045262" y="2428739"/>
              <a:ext cx="1030622" cy="3360004"/>
              <a:chOff x="3930962" y="2428739"/>
              <a:chExt cx="1030622" cy="333521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393096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27450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61804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6158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3708608" y="2068478"/>
              <a:ext cx="3409499" cy="3708868"/>
              <a:chOff x="3740019" y="1790644"/>
              <a:chExt cx="3409499" cy="350456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49518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450836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40019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2351072" y="2428738"/>
              <a:ext cx="1030622" cy="3351707"/>
              <a:chOff x="2236772" y="2428739"/>
              <a:chExt cx="1030622" cy="333521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3677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8031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2385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26739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/>
          <p:cNvSpPr/>
          <p:nvPr/>
        </p:nvSpPr>
        <p:spPr>
          <a:xfrm>
            <a:off x="2356189" y="2732001"/>
            <a:ext cx="1343269" cy="584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90198" y="2827708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 smtClean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2356189" y="3340893"/>
            <a:ext cx="1343270" cy="588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000" y="3505453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065273" y="1480040"/>
            <a:ext cx="6721801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68360" y="271456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68360" y="5780446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068360" y="3327744"/>
            <a:ext cx="6715628" cy="1839526"/>
            <a:chOff x="2068360" y="3327744"/>
            <a:chExt cx="6715628" cy="1839526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2068360" y="3327744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2068360" y="394092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068360" y="4554095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068360" y="516727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055857" y="2463611"/>
            <a:ext cx="6781114" cy="223138"/>
            <a:chOff x="2055857" y="2463611"/>
            <a:chExt cx="6781114" cy="223138"/>
          </a:xfrm>
        </p:grpSpPr>
        <p:sp>
          <p:nvSpPr>
            <p:cNvPr id="172" name="TextBox 171"/>
            <p:cNvSpPr txBox="1"/>
            <p:nvPr/>
          </p:nvSpPr>
          <p:spPr>
            <a:xfrm>
              <a:off x="2055857" y="2463611"/>
              <a:ext cx="1650400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09        10          11         12          13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736339" y="2463611"/>
              <a:ext cx="1695601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16        17           18         19          20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41089" y="2463611"/>
              <a:ext cx="1686168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23        24          25          26         27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48986" y="2463611"/>
              <a:ext cx="1687985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31         …          06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3725234" y="3953925"/>
            <a:ext cx="3383724" cy="587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679359" y="4125600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7127257" y="4566440"/>
            <a:ext cx="1656216" cy="589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11605" y="4747864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8172450" y="5181600"/>
            <a:ext cx="611023" cy="590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119018" y="5363211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36712" y="1623105"/>
            <a:ext cx="5621250" cy="338554"/>
            <a:chOff x="2636712" y="1623105"/>
            <a:chExt cx="562125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636712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131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0366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68350" y="162310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42323" y="2105166"/>
            <a:ext cx="5616441" cy="276999"/>
            <a:chOff x="2642323" y="2105166"/>
            <a:chExt cx="5616441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2642323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692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927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7549" y="2105166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2068360" y="242873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3879</TotalTime>
  <Words>2008</Words>
  <Application>Microsoft Office PowerPoint</Application>
  <PresentationFormat>화면 슬라이드 쇼(4:3)</PresentationFormat>
  <Paragraphs>1448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Noto Sans KR Light</vt:lpstr>
      <vt:lpstr>Noto Sans KR Black</vt:lpstr>
      <vt:lpstr>맑은 고딕</vt:lpstr>
      <vt:lpstr>Noto Sans KR</vt:lpstr>
      <vt:lpstr>Arial</vt:lpstr>
      <vt:lpstr>나눔스퀘어 Bold</vt:lpstr>
      <vt:lpstr>Calibri Light</vt:lpstr>
      <vt:lpstr>Calibri</vt:lpstr>
      <vt:lpstr>Noto Sans KR Thin</vt:lpstr>
      <vt:lpstr>나눔스퀘어</vt:lpstr>
      <vt:lpstr>Noto Sans KR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259</cp:revision>
  <dcterms:created xsi:type="dcterms:W3CDTF">2023-08-02T09:08:11Z</dcterms:created>
  <dcterms:modified xsi:type="dcterms:W3CDTF">2023-10-23T01:10:27Z</dcterms:modified>
</cp:coreProperties>
</file>