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24" r:id="rId9"/>
    <p:sldId id="326" r:id="rId10"/>
    <p:sldId id="260" r:id="rId11"/>
    <p:sldId id="332" r:id="rId12"/>
    <p:sldId id="285" r:id="rId13"/>
    <p:sldId id="286" r:id="rId14"/>
    <p:sldId id="316" r:id="rId15"/>
    <p:sldId id="322" r:id="rId16"/>
    <p:sldId id="291" r:id="rId17"/>
    <p:sldId id="321" r:id="rId18"/>
    <p:sldId id="317" r:id="rId19"/>
    <p:sldId id="319" r:id="rId20"/>
    <p:sldId id="320" r:id="rId21"/>
    <p:sldId id="318" r:id="rId22"/>
    <p:sldId id="304" r:id="rId23"/>
    <p:sldId id="325" r:id="rId24"/>
    <p:sldId id="313" r:id="rId25"/>
    <p:sldId id="277" r:id="rId26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스퀘어 Bold" panose="020B0600000101010101" pitchFamily="50" charset="-127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나눔스퀘어" panose="020B0600000101010101" pitchFamily="50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F3F"/>
    <a:srgbClr val="51515B"/>
    <a:srgbClr val="44444C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254" y="346884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08445" y="113901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3194" y="104188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433" y="1041882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08445" y="225030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23194" y="113901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08445" y="280413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8445" y="335796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08445" y="391179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445" y="446562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08445" y="501946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08445" y="557329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7569" y="992895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 flipH="1">
            <a:off x="0" y="394586"/>
            <a:ext cx="1506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200" dirty="0">
              <a:solidFill>
                <a:srgbClr val="6C6C6C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566194"/>
            <a:ext cx="9144000" cy="595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94586"/>
            <a:ext cx="18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172" y="1204670"/>
            <a:ext cx="117532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판매가격관리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4466" y="19858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4466" y="827992"/>
            <a:ext cx="6743309" cy="1087846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24466" y="2063628"/>
            <a:ext cx="6743309" cy="4038332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검색츨력영역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5610" y="164905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63644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109550" y="163182"/>
            <a:ext cx="811321" cy="2768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6401" y="6564354"/>
            <a:ext cx="19479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@Copyright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Distribution 2023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409" y="1962199"/>
            <a:ext cx="9797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#44444C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#1b1b1b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e5e5e5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bfbfbf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68007" y="2152699"/>
            <a:ext cx="691702" cy="303171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68007" y="2640583"/>
            <a:ext cx="691702" cy="303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8007" y="3115362"/>
            <a:ext cx="691702" cy="303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68007" y="3590141"/>
            <a:ext cx="691702" cy="303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16164" y="1962199"/>
            <a:ext cx="36535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메뉴바배경색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선택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 배경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버튼글씨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흰색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header, footer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기본 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4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7218409" y="4874913"/>
            <a:ext cx="1669753" cy="383350"/>
            <a:chOff x="6790020" y="5212992"/>
            <a:chExt cx="1787197" cy="410314"/>
          </a:xfrm>
        </p:grpSpPr>
        <p:sp>
          <p:nvSpPr>
            <p:cNvPr id="81" name="직사각형 80"/>
            <p:cNvSpPr/>
            <p:nvPr/>
          </p:nvSpPr>
          <p:spPr>
            <a:xfrm>
              <a:off x="6790020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5782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</a:t>
              </a:r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탈퇴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06387" y="4874913"/>
            <a:ext cx="1669753" cy="383350"/>
            <a:chOff x="4698148" y="5212992"/>
            <a:chExt cx="1787197" cy="410314"/>
          </a:xfrm>
        </p:grpSpPr>
        <p:sp>
          <p:nvSpPr>
            <p:cNvPr id="83" name="직사각형 82"/>
            <p:cNvSpPr/>
            <p:nvPr/>
          </p:nvSpPr>
          <p:spPr>
            <a:xfrm>
              <a:off x="4698148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93909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수정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042160" y="2190688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18227" y="2231399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배우리스트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42811" y="2190688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32280" y="2231399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42160" y="2861744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18227" y="2902455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 상세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2811" y="2861744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2280" y="2902455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2811" y="4203856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32280" y="4244567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2811" y="3532800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32280" y="3573511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북 마크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182326" y="1416475"/>
            <a:ext cx="1669753" cy="383350"/>
            <a:chOff x="3653899" y="1887220"/>
            <a:chExt cx="1787198" cy="410314"/>
          </a:xfrm>
        </p:grpSpPr>
        <p:sp>
          <p:nvSpPr>
            <p:cNvPr id="14" name="직사각형 13"/>
            <p:cNvSpPr/>
            <p:nvPr/>
          </p:nvSpPr>
          <p:spPr>
            <a:xfrm>
              <a:off x="3653899" y="1887220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8197" y="1930795"/>
              <a:ext cx="878602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182326" y="2190688"/>
            <a:ext cx="1669753" cy="383350"/>
            <a:chOff x="2520076" y="2654928"/>
            <a:chExt cx="1787198" cy="410314"/>
          </a:xfrm>
        </p:grpSpPr>
        <p:sp>
          <p:nvSpPr>
            <p:cNvPr id="61" name="직사각형 60"/>
            <p:cNvSpPr/>
            <p:nvPr/>
          </p:nvSpPr>
          <p:spPr>
            <a:xfrm>
              <a:off x="2520076" y="2654928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23750" y="2698503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게시판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182326" y="2861744"/>
            <a:ext cx="1669753" cy="383350"/>
            <a:chOff x="2520076" y="3314764"/>
            <a:chExt cx="1787198" cy="410314"/>
          </a:xfrm>
        </p:grpSpPr>
        <p:sp>
          <p:nvSpPr>
            <p:cNvPr id="69" name="직사각형 68"/>
            <p:cNvSpPr/>
            <p:nvPr/>
          </p:nvSpPr>
          <p:spPr>
            <a:xfrm>
              <a:off x="2520076" y="331476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23750" y="335833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작성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182326" y="3532800"/>
            <a:ext cx="1669753" cy="383350"/>
            <a:chOff x="2520076" y="3964504"/>
            <a:chExt cx="1787198" cy="410314"/>
          </a:xfrm>
        </p:grpSpPr>
        <p:sp>
          <p:nvSpPr>
            <p:cNvPr id="85" name="직사각형 84"/>
            <p:cNvSpPr/>
            <p:nvPr/>
          </p:nvSpPr>
          <p:spPr>
            <a:xfrm>
              <a:off x="2520076" y="396450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23750" y="400807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댓글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1" name="직선 연결선 70"/>
          <p:cNvCxnSpPr>
            <a:stCxn id="14" idx="2"/>
            <a:endCxn id="61" idx="0"/>
          </p:cNvCxnSpPr>
          <p:nvPr/>
        </p:nvCxnSpPr>
        <p:spPr>
          <a:xfrm>
            <a:off x="5017203" y="1799825"/>
            <a:ext cx="0" cy="390863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9" idx="2"/>
            <a:endCxn id="67" idx="0"/>
          </p:cNvCxnSpPr>
          <p:nvPr/>
        </p:nvCxnSpPr>
        <p:spPr>
          <a:xfrm>
            <a:off x="2877037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1" idx="2"/>
            <a:endCxn id="69" idx="0"/>
          </p:cNvCxnSpPr>
          <p:nvPr/>
        </p:nvCxnSpPr>
        <p:spPr>
          <a:xfrm>
            <a:off x="5017203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5" idx="2"/>
            <a:endCxn id="75" idx="0"/>
          </p:cNvCxnSpPr>
          <p:nvPr/>
        </p:nvCxnSpPr>
        <p:spPr>
          <a:xfrm>
            <a:off x="7177688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9" idx="2"/>
            <a:endCxn id="85" idx="0"/>
          </p:cNvCxnSpPr>
          <p:nvPr/>
        </p:nvCxnSpPr>
        <p:spPr>
          <a:xfrm>
            <a:off x="5017203" y="3245094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5" idx="2"/>
            <a:endCxn id="77" idx="0"/>
          </p:cNvCxnSpPr>
          <p:nvPr/>
        </p:nvCxnSpPr>
        <p:spPr>
          <a:xfrm>
            <a:off x="7177688" y="3245094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7" idx="2"/>
            <a:endCxn id="79" idx="0"/>
          </p:cNvCxnSpPr>
          <p:nvPr/>
        </p:nvCxnSpPr>
        <p:spPr>
          <a:xfrm>
            <a:off x="7177688" y="3916150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877037" y="1999738"/>
            <a:ext cx="4300651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59" idx="0"/>
          </p:cNvCxnSpPr>
          <p:nvPr/>
        </p:nvCxnSpPr>
        <p:spPr>
          <a:xfrm>
            <a:off x="2877037" y="1995898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65" idx="0"/>
          </p:cNvCxnSpPr>
          <p:nvPr/>
        </p:nvCxnSpPr>
        <p:spPr>
          <a:xfrm>
            <a:off x="7177688" y="1995898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241264" y="4740444"/>
            <a:ext cx="1812022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endCxn id="81" idx="0"/>
          </p:cNvCxnSpPr>
          <p:nvPr/>
        </p:nvCxnSpPr>
        <p:spPr>
          <a:xfrm>
            <a:off x="8053286" y="4735848"/>
            <a:ext cx="0" cy="13906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83" idx="0"/>
          </p:cNvCxnSpPr>
          <p:nvPr/>
        </p:nvCxnSpPr>
        <p:spPr>
          <a:xfrm>
            <a:off x="6241264" y="4733226"/>
            <a:ext cx="0" cy="141687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79" idx="2"/>
          </p:cNvCxnSpPr>
          <p:nvPr/>
        </p:nvCxnSpPr>
        <p:spPr>
          <a:xfrm>
            <a:off x="7177688" y="4587206"/>
            <a:ext cx="0" cy="141751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1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9608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15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95724" y="6371640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97146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3010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9317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환경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ERD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781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2915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2352" y="2834730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97077" y="3604171"/>
            <a:ext cx="2949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9453" y="1840808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3087" y="1998748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1292" y="289402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912938" y="3980859"/>
            <a:ext cx="491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 smtClean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</a:t>
            </a: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0796" y="1527869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511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159" y="3706540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 smtClean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60796" y="427683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60796" y="378099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60796" y="477267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60796" y="526851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918369"/>
            <a:ext cx="137416" cy="18649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60796" y="576435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5422521"/>
            <a:ext cx="137416" cy="1864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60796" y="2163105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6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190835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263558"/>
            <a:ext cx="6954982" cy="3927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050025" y="1340012"/>
            <a:ext cx="6780729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489556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411627"/>
            <a:ext cx="6954982" cy="3483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036049" y="1497317"/>
            <a:ext cx="6803941" cy="33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34374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8109" y="1340012"/>
            <a:ext cx="6954982" cy="3918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036048" y="1425702"/>
            <a:ext cx="6803941" cy="3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253549" y="591687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6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03498" y="405953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7058" y="398258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460" y="3941956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03498" y="296880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47058" y="280200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4373" y="2905199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03498" y="512338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7058" y="504644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085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3498" y="198227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7058" y="188851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5323" y="1897151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798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4427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50593" y="792982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351072" y="2068478"/>
            <a:ext cx="6158578" cy="3720265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068360" y="3327744"/>
            <a:ext cx="6715628" cy="1839526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055857" y="2463611"/>
            <a:ext cx="6781114" cy="223138"/>
            <a:chOff x="2055857" y="2463611"/>
            <a:chExt cx="6781114" cy="223138"/>
          </a:xfrm>
        </p:grpSpPr>
        <p:sp>
          <p:nvSpPr>
            <p:cNvPr id="172" name="TextBox 171"/>
            <p:cNvSpPr txBox="1"/>
            <p:nvPr/>
          </p:nvSpPr>
          <p:spPr>
            <a:xfrm>
              <a:off x="2055857" y="2463611"/>
              <a:ext cx="16504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09        10          11         12          13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36339" y="2463611"/>
              <a:ext cx="16956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16        17           18         19          20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41089" y="2463611"/>
              <a:ext cx="1686168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23        24          25          26         27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48986" y="2463611"/>
              <a:ext cx="1687985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  …          06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6712" y="1623105"/>
            <a:ext cx="5621250" cy="338554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42323" y="2105166"/>
            <a:ext cx="5616441" cy="276999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3506</TotalTime>
  <Words>1065</Words>
  <Application>Microsoft Office PowerPoint</Application>
  <PresentationFormat>화면 슬라이드 쇼(4:3)</PresentationFormat>
  <Paragraphs>751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Noto Sans KR Black</vt:lpstr>
      <vt:lpstr>Calibri Light</vt:lpstr>
      <vt:lpstr>맑은 고딕</vt:lpstr>
      <vt:lpstr>나눔스퀘어 Bold</vt:lpstr>
      <vt:lpstr>Calibri</vt:lpstr>
      <vt:lpstr>Arial</vt:lpstr>
      <vt:lpstr>Noto Sans KR</vt:lpstr>
      <vt:lpstr>나눔스퀘어</vt:lpstr>
      <vt:lpstr>Noto Sans KR Medium</vt:lpstr>
      <vt:lpstr>Noto Sans KR Thin</vt:lpstr>
      <vt:lpstr>Noto Sans KR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225</cp:revision>
  <dcterms:created xsi:type="dcterms:W3CDTF">2023-08-02T09:08:11Z</dcterms:created>
  <dcterms:modified xsi:type="dcterms:W3CDTF">2023-10-17T05:42:31Z</dcterms:modified>
</cp:coreProperties>
</file>