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47" r:id="rId9"/>
    <p:sldId id="326" r:id="rId10"/>
    <p:sldId id="260" r:id="rId11"/>
    <p:sldId id="285" r:id="rId12"/>
    <p:sldId id="286" r:id="rId13"/>
    <p:sldId id="337" r:id="rId14"/>
    <p:sldId id="339" r:id="rId15"/>
    <p:sldId id="336" r:id="rId16"/>
    <p:sldId id="334" r:id="rId17"/>
    <p:sldId id="340" r:id="rId18"/>
    <p:sldId id="341" r:id="rId19"/>
    <p:sldId id="316" r:id="rId20"/>
    <p:sldId id="322" r:id="rId21"/>
    <p:sldId id="291" r:id="rId22"/>
    <p:sldId id="343" r:id="rId23"/>
    <p:sldId id="344" r:id="rId24"/>
    <p:sldId id="345" r:id="rId25"/>
    <p:sldId id="346" r:id="rId26"/>
    <p:sldId id="304" r:id="rId27"/>
    <p:sldId id="325" r:id="rId28"/>
    <p:sldId id="313" r:id="rId29"/>
    <p:sldId id="348" r:id="rId30"/>
    <p:sldId id="277" r:id="rId31"/>
  </p:sldIdLst>
  <p:sldSz cx="12192000" cy="6858000"/>
  <p:notesSz cx="6858000" cy="9144000"/>
  <p:embeddedFontLst>
    <p:embeddedFont>
      <p:font typeface="나눔스퀘어" panose="020B0600000101010101" pitchFamily="50" charset="-127"/>
      <p:regular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나눔스퀘어 Bold" panose="020B0600000101010101" pitchFamily="50" charset="-127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1" autoAdjust="0"/>
    <p:restoredTop sz="96000" autoAdjust="0"/>
  </p:normalViewPr>
  <p:slideViewPr>
    <p:cSldViewPr snapToGrid="0">
      <p:cViewPr varScale="1">
        <p:scale>
          <a:sx n="87" d="100"/>
          <a:sy n="87" d="100"/>
        </p:scale>
        <p:origin x="12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4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6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6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istribution/loginForm.do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254" y="3468845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746500" y="4697766"/>
            <a:ext cx="6568202" cy="553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46500" y="3606042"/>
            <a:ext cx="6568202" cy="553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746500" y="2491280"/>
            <a:ext cx="6568202" cy="553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46500" y="1379999"/>
            <a:ext cx="6568202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24615" y="1282863"/>
            <a:ext cx="4623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Window 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Tool Suite 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JavaScript, JQuery, HTML5, CSS3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diagram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Bootstrap, GitHub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3170" y="1282863"/>
            <a:ext cx="1524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설계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어플리케이션 서버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프레임워크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746500" y="2491280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824615" y="1379999"/>
            <a:ext cx="0" cy="4427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746500" y="3045112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746500" y="3598944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46500" y="4152776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746500" y="4706609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46500" y="5260442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746500" y="5814275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09512" y="1095969"/>
            <a:ext cx="8768088" cy="4898576"/>
            <a:chOff x="2509512" y="1095969"/>
            <a:chExt cx="8768088" cy="4898576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10510705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8701506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5084358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275159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54" idx="2"/>
            </p:cNvCxnSpPr>
            <p:nvPr/>
          </p:nvCxnSpPr>
          <p:spPr>
            <a:xfrm>
              <a:off x="6893556" y="1475802"/>
              <a:ext cx="1" cy="4066855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3275159" y="2781177"/>
              <a:ext cx="7235546" cy="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5771631" y="1961187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71631" y="1095969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71631" y="1168025"/>
              <a:ext cx="22438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71631" y="2033243"/>
              <a:ext cx="22438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메인페이지</a:t>
              </a:r>
              <a:endPara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09512" y="3048192"/>
              <a:ext cx="1531293" cy="4518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509512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9512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510760" y="3135637"/>
              <a:ext cx="15288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상품관리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94907" y="3997818"/>
              <a:ext cx="116050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18669" y="4817807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상품등록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718669" y="5637796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27909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127909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127909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127909" y="3048192"/>
              <a:ext cx="1531293" cy="4518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130404" y="3135637"/>
              <a:ext cx="15263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직원관리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7065" y="3997818"/>
              <a:ext cx="111298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43180" y="4817807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43180" y="5637796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318711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318711" y="3048192"/>
              <a:ext cx="1531293" cy="4518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18711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318711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317464" y="3135637"/>
              <a:ext cx="15337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판매가관리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72357" y="3997818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판매가리스트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72357" y="4817807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472357" y="5637796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37108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37108" y="3048192"/>
              <a:ext cx="1531293" cy="4518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937108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937108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42101" y="3135637"/>
              <a:ext cx="1523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구매자관리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39629" y="3997818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구매자리스트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39629" y="4817807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039629" y="5637796"/>
              <a:ext cx="131945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746306" y="5542657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46306" y="3048192"/>
              <a:ext cx="1531294" cy="4518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746306" y="3902679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746306" y="4722668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46306" y="3135637"/>
              <a:ext cx="15287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주문관리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46305" y="3997818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746306" y="5637796"/>
              <a:ext cx="152879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승인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반려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취소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46305" y="4817807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 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1" y="546098"/>
            <a:ext cx="8511122" cy="58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5"/>
            <a:ext cx="12192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39325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0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9666" y="0"/>
            <a:ext cx="10372334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819666" y="6524625"/>
            <a:ext cx="10372334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70466" y="1780567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69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46729" y="14727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096269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96269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96269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096269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6268" y="1969050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6268" y="2218296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6269" y="2456548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6269" y="2705384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6269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6269" y="2946416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6729" y="3699520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6269" y="4193375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6268" y="44426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96268" y="4680873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6269" y="4929709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67943" y="4442621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096269" y="5170741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92433" y="4007296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269715" y="369952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9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9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9254" y="4680873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19255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190929" y="4442621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319255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934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389101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초기화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693349" y="1636394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389101" y="164024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40220" y="2226851"/>
            <a:ext cx="9559804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41716"/>
              </p:ext>
            </p:extLst>
          </p:nvPr>
        </p:nvGraphicFramePr>
        <p:xfrm>
          <a:off x="3492500" y="2653583"/>
          <a:ext cx="7023690" cy="3368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8505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102316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96911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49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95350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5391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8214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71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79494"/>
              </p:ext>
            </p:extLst>
          </p:nvPr>
        </p:nvGraphicFramePr>
        <p:xfrm>
          <a:off x="3492503" y="2613850"/>
          <a:ext cx="7029838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72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3433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02435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7571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98310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79843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5389101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89101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7122746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3418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9108" y="6524625"/>
            <a:ext cx="10372891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9108" y="0"/>
            <a:ext cx="10372891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현황분석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3"/>
            <a:ext cx="9559806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40219" y="3888556"/>
            <a:ext cx="9559806" cy="24840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83150"/>
              </p:ext>
            </p:extLst>
          </p:nvPr>
        </p:nvGraphicFramePr>
        <p:xfrm>
          <a:off x="3580449" y="4252321"/>
          <a:ext cx="6847791" cy="20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67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60890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5266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61688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997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58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79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458883" y="39876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462970" y="3971171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41519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86146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일간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년간</a:t>
              </a: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3116419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8115194" y="1607286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193099" y="1256482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73800" y="1249355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상품별 분석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74679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109131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일간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년간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757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3290" y="6524625"/>
            <a:ext cx="1037871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3290" y="0"/>
            <a:ext cx="1037871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8" y="1182014"/>
            <a:ext cx="9559808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8" y="2226851"/>
            <a:ext cx="9559808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20646"/>
              </p:ext>
            </p:extLst>
          </p:nvPr>
        </p:nvGraphicFramePr>
        <p:xfrm>
          <a:off x="3746624" y="2653579"/>
          <a:ext cx="6546992" cy="3369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1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306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105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88523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693350" y="1636394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88523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2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08858" y="6367024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6998" y="2254251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44412" y="8820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8696" y="22286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7999" y="30183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환경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트리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흐름도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구성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ERD</a:t>
              </a: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6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34024" y="6371641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3724276" y="742813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6068" y="465814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3724276" y="3736674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63546" y="3459675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303171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4062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049614" y="1660813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order_P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0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82966" y="1660813"/>
            <a:ext cx="242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승인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order_app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40495"/>
              </p:ext>
            </p:extLst>
          </p:nvPr>
        </p:nvGraphicFramePr>
        <p:xfrm>
          <a:off x="3724276" y="1690744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54468" y="1413745"/>
            <a:ext cx="185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0314"/>
              </p:ext>
            </p:extLst>
          </p:nvPr>
        </p:nvGraphicFramePr>
        <p:xfrm>
          <a:off x="3724276" y="1690744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31936" y="1413745"/>
            <a:ext cx="197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82451"/>
              </p:ext>
            </p:extLst>
          </p:nvPr>
        </p:nvGraphicFramePr>
        <p:xfrm>
          <a:off x="3831561" y="880409"/>
          <a:ext cx="6502263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55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457554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587155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정보를 검색한다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주문을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주문정보확인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주문내역을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201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승인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정보를 승인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반려할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정보를 삭제하고 이유를 적을 수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상황을 그래프를 통해 한 눈에 확인할 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9768"/>
              </p:ext>
            </p:extLst>
          </p:nvPr>
        </p:nvGraphicFramePr>
        <p:xfrm>
          <a:off x="4055447" y="1203317"/>
          <a:ext cx="6168207" cy="426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43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43438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48133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71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7958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710303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검색할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손쉽게 확인할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7958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확인할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14207"/>
              </p:ext>
            </p:extLst>
          </p:nvPr>
        </p:nvGraphicFramePr>
        <p:xfrm>
          <a:off x="3181610" y="981745"/>
          <a:ext cx="7503343" cy="5165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047493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418496808"/>
                    </a:ext>
                  </a:extLst>
                </a:gridCol>
                <a:gridCol w="2027848">
                  <a:extLst>
                    <a:ext uri="{9D8B030D-6E8A-4147-A177-3AD203B41FA5}">
                      <a16:colId xmlns:a16="http://schemas.microsoft.com/office/drawing/2014/main" val="2146284198"/>
                    </a:ext>
                  </a:extLst>
                </a:gridCol>
              </a:tblGrid>
              <a:tr h="438271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41576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model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dao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service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Product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 Product.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MemberDao.java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125739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Employee.java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0608656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755013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949814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주문승인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694583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861687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4136370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090600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44428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7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79874"/>
              </p:ext>
            </p:extLst>
          </p:nvPr>
        </p:nvGraphicFramePr>
        <p:xfrm>
          <a:off x="2861714" y="1340013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03201"/>
            <a:ext cx="9994900" cy="64987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hlinkClick r:id="rId3"/>
          </p:cNvPr>
          <p:cNvSpPr/>
          <p:nvPr/>
        </p:nvSpPr>
        <p:spPr>
          <a:xfrm>
            <a:off x="6129338" y="2657475"/>
            <a:ext cx="1871662" cy="218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346304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8143" y="2655901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379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웹사이트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4614" y="496805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5655534" y="4617328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517" y="2752112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YOU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797" y="3521553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영동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찬양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은혁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sz="16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54400" y="1527869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4400" y="427683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54400" y="378099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54400" y="477267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54400" y="526851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54400" y="576435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54400" y="2163105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0512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9159" y="3706541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방식으로 사용 장소의 제약 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다운로드</a:t>
            </a:r>
            <a:endParaRPr lang="en-US" altLang="ko-KR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5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8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918369"/>
            <a:ext cx="137416" cy="18649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5422521"/>
            <a:ext cx="137416" cy="1864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40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9499" y="6105993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3845" y="1130387"/>
            <a:ext cx="8811510" cy="49756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669018" y="1220743"/>
            <a:ext cx="8590746" cy="48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2445" y="589510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18984" y="1173752"/>
            <a:ext cx="9281232" cy="46877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408271" y="1288107"/>
            <a:ext cx="9095580" cy="44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8332" y="597666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93097" y="1169647"/>
            <a:ext cx="8533006" cy="480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788172" y="1273340"/>
            <a:ext cx="8347696" cy="4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4777549" y="591688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90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86929" y="40639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2795" y="3894660"/>
            <a:ext cx="131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테이블명세서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8494" y="3946363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86929" y="29780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22795" y="2716427"/>
            <a:ext cx="957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0408" y="2869988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86930" y="5123382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22794" y="4954105"/>
            <a:ext cx="180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메뉴 트리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 분해도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6119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86930" y="19909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2795" y="1821634"/>
            <a:ext cx="150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판매가격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(ERD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</a:t>
            </a:r>
            <a:r>
              <a:rPr lang="ko-KR" altLang="en-US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흐름도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1358" y="1897150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322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5951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74593" y="792983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35002" y="1845850"/>
            <a:ext cx="7034153" cy="4249182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3440848" y="2603706"/>
            <a:ext cx="1534244" cy="6672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79691" y="2746474"/>
            <a:ext cx="1470583" cy="49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440847" y="3299167"/>
            <a:ext cx="1534245" cy="6717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94705" y="3509424"/>
            <a:ext cx="840751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108572" y="1173752"/>
            <a:ext cx="7677450" cy="672097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112097" y="2583796"/>
            <a:ext cx="7670400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12097" y="6085554"/>
            <a:ext cx="7670400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112097" y="3284147"/>
            <a:ext cx="7670400" cy="2101055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131269" y="2319463"/>
            <a:ext cx="7756347" cy="230832"/>
            <a:chOff x="2026568" y="2463611"/>
            <a:chExt cx="6790877" cy="202099"/>
          </a:xfrm>
        </p:grpSpPr>
        <p:sp>
          <p:nvSpPr>
            <p:cNvPr id="172" name="TextBox 171"/>
            <p:cNvSpPr txBox="1"/>
            <p:nvPr/>
          </p:nvSpPr>
          <p:spPr>
            <a:xfrm>
              <a:off x="2026568" y="2463611"/>
              <a:ext cx="1650400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10          11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     12          13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697287" y="2463611"/>
              <a:ext cx="1695601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17           18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19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20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11800" y="2463611"/>
              <a:ext cx="1686168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24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25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26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   27 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29460" y="2463611"/>
              <a:ext cx="1687985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…          06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4985444" y="3999354"/>
            <a:ext cx="4691956" cy="6713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485361" y="4217738"/>
            <a:ext cx="1692123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8890225" y="4698951"/>
            <a:ext cx="1891683" cy="6736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100782" y="4906168"/>
            <a:ext cx="1470583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10084016" y="5401569"/>
            <a:ext cx="697893" cy="6745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0022986" y="5609000"/>
            <a:ext cx="804135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761252" y="1337157"/>
            <a:ext cx="6420432" cy="386687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67662" y="1921207"/>
            <a:ext cx="6414940" cy="316380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3112097" y="2257329"/>
            <a:ext cx="7670400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4604</TotalTime>
  <Words>1633</Words>
  <Application>Microsoft Office PowerPoint</Application>
  <PresentationFormat>와이드스크린</PresentationFormat>
  <Paragraphs>1157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나눔스퀘어</vt:lpstr>
      <vt:lpstr>Calibri Light</vt:lpstr>
      <vt:lpstr>맑은 고딕</vt:lpstr>
      <vt:lpstr>Calibri</vt:lpstr>
      <vt:lpstr>나눔스퀘어 Bold</vt:lpstr>
      <vt:lpstr>Noto Sans KR Medium</vt:lpstr>
      <vt:lpstr>Arial</vt:lpstr>
      <vt:lpstr>Noto Sans KR Black</vt:lpstr>
      <vt:lpstr>Noto Sans KR</vt:lpstr>
      <vt:lpstr>Noto Sans KR Thin</vt:lpstr>
      <vt:lpstr>Noto Sans KR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281</cp:revision>
  <dcterms:created xsi:type="dcterms:W3CDTF">2023-08-02T09:08:11Z</dcterms:created>
  <dcterms:modified xsi:type="dcterms:W3CDTF">2023-10-30T05:43:32Z</dcterms:modified>
</cp:coreProperties>
</file>