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2"/>
  </p:notesMasterIdLst>
  <p:sldIdLst>
    <p:sldId id="323" r:id="rId2"/>
    <p:sldId id="279" r:id="rId3"/>
    <p:sldId id="327" r:id="rId4"/>
    <p:sldId id="328" r:id="rId5"/>
    <p:sldId id="329" r:id="rId6"/>
    <p:sldId id="330" r:id="rId7"/>
    <p:sldId id="347" r:id="rId8"/>
    <p:sldId id="326" r:id="rId9"/>
    <p:sldId id="260" r:id="rId10"/>
    <p:sldId id="285" r:id="rId11"/>
    <p:sldId id="286" r:id="rId12"/>
    <p:sldId id="316" r:id="rId13"/>
    <p:sldId id="322" r:id="rId14"/>
    <p:sldId id="346" r:id="rId15"/>
    <p:sldId id="345" r:id="rId16"/>
    <p:sldId id="291" r:id="rId17"/>
    <p:sldId id="304" r:id="rId18"/>
    <p:sldId id="325" r:id="rId19"/>
    <p:sldId id="313" r:id="rId20"/>
    <p:sldId id="349" r:id="rId21"/>
    <p:sldId id="363" r:id="rId22"/>
    <p:sldId id="362" r:id="rId23"/>
    <p:sldId id="364" r:id="rId24"/>
    <p:sldId id="365" r:id="rId25"/>
    <p:sldId id="351" r:id="rId26"/>
    <p:sldId id="361" r:id="rId27"/>
    <p:sldId id="352" r:id="rId28"/>
    <p:sldId id="357" r:id="rId29"/>
    <p:sldId id="348" r:id="rId30"/>
    <p:sldId id="277" r:id="rId31"/>
  </p:sldIdLst>
  <p:sldSz cx="12192000" cy="6858000"/>
  <p:notesSz cx="6858000" cy="9144000"/>
  <p:embeddedFontLst>
    <p:embeddedFont>
      <p:font typeface="나눔스퀘어" panose="020B0600000101010101" pitchFamily="50" charset="-127"/>
      <p:regular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나눔스퀘어 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1" autoAdjust="0"/>
    <p:restoredTop sz="96000" autoAdjust="0"/>
  </p:normalViewPr>
  <p:slideViewPr>
    <p:cSldViewPr snapToGrid="0">
      <p:cViewPr varScale="1">
        <p:scale>
          <a:sx n="110" d="100"/>
          <a:sy n="110" d="100"/>
        </p:scale>
        <p:origin x="12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C62C-A855-4C20-9A7E-ACC6E481A1F5}" type="datetimeFigureOut">
              <a:rPr lang="ko-KR" altLang="en-US" smtClean="0"/>
              <a:t>2023-11-13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386A-00BC-4CA4-A15C-74C94147275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0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0386A-00BC-4CA4-A15C-74C94147275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94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0386A-00BC-4CA4-A15C-74C94147275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0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0386A-00BC-4CA4-A15C-74C94147275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42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5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86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8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5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17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6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4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8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0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2023-11-13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distribution/loginForm.d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5422" y="3468845"/>
            <a:ext cx="2581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>
            <a:off x="7935336" y="2781177"/>
            <a:ext cx="0" cy="276148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10510703" y="2781177"/>
            <a:ext cx="0" cy="276148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603411" y="2781177"/>
            <a:ext cx="0" cy="276148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275159" y="2781177"/>
            <a:ext cx="0" cy="276148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54" idx="2"/>
          </p:cNvCxnSpPr>
          <p:nvPr/>
        </p:nvCxnSpPr>
        <p:spPr>
          <a:xfrm>
            <a:off x="6893556" y="1475802"/>
            <a:ext cx="0" cy="1305375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275159" y="2781177"/>
            <a:ext cx="7235546" cy="0"/>
          </a:xfrm>
          <a:prstGeom prst="line">
            <a:avLst/>
          </a:prstGeom>
          <a:ln w="12700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771631" y="1961187"/>
            <a:ext cx="2243850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71631" y="1095969"/>
            <a:ext cx="2243850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64028" y="1168025"/>
            <a:ext cx="16590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4028" y="2033243"/>
            <a:ext cx="16590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메인페이지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09512" y="3048192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09512" y="3902679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09512" y="4722668"/>
            <a:ext cx="1531293" cy="451888"/>
          </a:xfrm>
          <a:prstGeom prst="rect">
            <a:avLst/>
          </a:prstGeom>
          <a:gradFill flip="none" rotWithShape="1">
            <a:gsLst>
              <a:gs pos="0">
                <a:srgbClr val="6C6C6C">
                  <a:tint val="66000"/>
                  <a:satMod val="160000"/>
                </a:srgbClr>
              </a:gs>
              <a:gs pos="50000">
                <a:srgbClr val="6C6C6C">
                  <a:tint val="44500"/>
                  <a:satMod val="160000"/>
                </a:srgbClr>
              </a:gs>
              <a:gs pos="100000">
                <a:srgbClr val="6C6C6C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09512" y="4722668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09512" y="5542657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94909" y="3143331"/>
            <a:ext cx="11605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4907" y="3997818"/>
            <a:ext cx="11605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상품리스트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718669" y="4817807"/>
            <a:ext cx="111298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상품등록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18669" y="5637796"/>
            <a:ext cx="111298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상품삭제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169688" y="5542657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169688" y="3902679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169688" y="4722668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169688" y="3048192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78844" y="3143331"/>
            <a:ext cx="111298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직원관리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378844" y="3997818"/>
            <a:ext cx="111298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직원리스트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384959" y="4817807"/>
            <a:ext cx="11007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직원등록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84959" y="5637796"/>
            <a:ext cx="11007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직원삭제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837764" y="5542657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837764" y="3048192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37764" y="3902679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837764" y="4722668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91410" y="3143331"/>
            <a:ext cx="12240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판매가관리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91410" y="3997818"/>
            <a:ext cx="12240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판매가리스트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91410" y="4817807"/>
            <a:ext cx="12240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판매가등록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991410" y="5637796"/>
            <a:ext cx="122400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9746305" y="5542657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746305" y="3048192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746305" y="3902679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746305" y="4722668"/>
            <a:ext cx="1531293" cy="4518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37000">
                <a:schemeClr val="accent5">
                  <a:lumMod val="50000"/>
                  <a:tint val="44500"/>
                  <a:satMod val="160000"/>
                </a:schemeClr>
              </a:gs>
              <a:gs pos="84000">
                <a:srgbClr val="ECED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848826" y="3143331"/>
            <a:ext cx="13262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구매자관리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848826" y="3997818"/>
            <a:ext cx="13262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구매자리스트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848826" y="4817807"/>
            <a:ext cx="132625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구매자등록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848826" y="5637796"/>
            <a:ext cx="13194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구매자삭제</a:t>
            </a:r>
          </a:p>
        </p:txBody>
      </p: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1" y="546098"/>
            <a:ext cx="8511122" cy="58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2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908858" y="6367024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 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16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034024" y="6371641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2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명세서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 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70314"/>
              </p:ext>
            </p:extLst>
          </p:nvPr>
        </p:nvGraphicFramePr>
        <p:xfrm>
          <a:off x="3724276" y="1690744"/>
          <a:ext cx="6587496" cy="3296789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31936" y="1413745"/>
            <a:ext cx="197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(employee)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1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59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40495"/>
              </p:ext>
            </p:extLst>
          </p:nvPr>
        </p:nvGraphicFramePr>
        <p:xfrm>
          <a:off x="3724276" y="1690744"/>
          <a:ext cx="6587496" cy="3561861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 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companyNo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사업자 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Ceo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대표자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VARCHAR2(40)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VARCHAR(20)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628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7446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1957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454468" y="1413745"/>
            <a:ext cx="1857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(buyer)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27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3724276" y="742813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 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분해도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6068" y="465814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3724276" y="3736674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63546" y="3459675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38107"/>
              </p:ext>
            </p:extLst>
          </p:nvPr>
        </p:nvGraphicFramePr>
        <p:xfrm>
          <a:off x="3857687" y="1281696"/>
          <a:ext cx="6502263" cy="4267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55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457554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587155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6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799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정보를 검색한다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79932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20108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판매가를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 상세정보를 확인한다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1382"/>
              </p:ext>
            </p:extLst>
          </p:nvPr>
        </p:nvGraphicFramePr>
        <p:xfrm>
          <a:off x="3857687" y="1281696"/>
          <a:ext cx="6502263" cy="4267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55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457554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3587155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67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799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검색할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 정보를 손쉽게 확인할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79932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등록한다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수정한다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6020108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삭제한다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 검색한다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79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 정보를 확인할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6880"/>
              </p:ext>
            </p:extLst>
          </p:nvPr>
        </p:nvGraphicFramePr>
        <p:xfrm>
          <a:off x="3181610" y="1530385"/>
          <a:ext cx="7503343" cy="373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047493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1450109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418496808"/>
                    </a:ext>
                  </a:extLst>
                </a:gridCol>
                <a:gridCol w="2027848">
                  <a:extLst>
                    <a:ext uri="{9D8B030D-6E8A-4147-A177-3AD203B41FA5}">
                      <a16:colId xmlns:a16="http://schemas.microsoft.com/office/drawing/2014/main" val="2146284198"/>
                    </a:ext>
                  </a:extLst>
                </a:gridCol>
              </a:tblGrid>
              <a:tr h="438271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4157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model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dao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service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Product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 Product.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MemberDao.java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MemberServiceImpl.java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125739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직원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  Employee.java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EmployeeServiceImpl.java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608656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판매가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4136370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PricingServiceImpl.java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090600"/>
                  </a:ext>
                </a:extLst>
              </a:tr>
              <a:tr h="357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구매자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644428"/>
                  </a:ext>
                </a:extLst>
              </a:tr>
              <a:tr h="357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BuyerDaoImpl.java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oto Sans KR Light" panose="020B0300000000000000" pitchFamily="34" charset="-127"/>
                          <a:ea typeface="Noto Sans KR Light" panose="020B0300000000000000" pitchFamily="34" charset="-127"/>
                        </a:rPr>
                        <a:t>BuyerServiceImpl.java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 Light" panose="020B0300000000000000" pitchFamily="34" charset="-127"/>
                        <a:ea typeface="Noto Sans KR Light" panose="020B03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7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666998" y="2254251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44412" y="882079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8696" y="22286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7999" y="3018323"/>
            <a:ext cx="4596005" cy="2893100"/>
            <a:chOff x="2256737" y="2916723"/>
            <a:chExt cx="4596005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410964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소개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 </a:t>
              </a:r>
              <a:r>
                <a:rPr lang="ko-KR" altLang="en-US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환경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5.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513556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6.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7. </a:t>
              </a:r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ERD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8.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9.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10.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11. </a:t>
              </a:r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구성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12. </a:t>
              </a:r>
              <a:r>
                <a: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5"/>
            <a:ext cx="12192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9325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80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2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70596"/>
              </p:ext>
            </p:extLst>
          </p:nvPr>
        </p:nvGraphicFramePr>
        <p:xfrm>
          <a:off x="2698838" y="2613850"/>
          <a:ext cx="8674555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421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4188706413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903142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연락처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승인권한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2857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연락처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2857" y="1640240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84664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부서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2130542" y="1119066"/>
            <a:ext cx="9791491" cy="10569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130542" y="2254245"/>
            <a:ext cx="9791491" cy="36930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87407" y="1451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2"/>
                </a:solidFill>
              </a:rPr>
              <a:t>검색영역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14382" y="4249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2"/>
                </a:solidFill>
              </a:rPr>
              <a:t>출력영역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30542" y="6069651"/>
            <a:ext cx="9791491" cy="3326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2857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연락처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2857" y="1640240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84664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부서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04401"/>
              </p:ext>
            </p:extLst>
          </p:nvPr>
        </p:nvGraphicFramePr>
        <p:xfrm>
          <a:off x="2698838" y="2613850"/>
          <a:ext cx="8674555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421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4188706413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1010856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903142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연락처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승인권한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202097" y="1483467"/>
            <a:ext cx="5135410" cy="4589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38100" dir="5400000" sx="101000" sy="101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39176" y="1607203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 등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22518" y="1606023"/>
            <a:ext cx="220362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969834" y="1573702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4647602" y="2106288"/>
            <a:ext cx="4171779" cy="934730"/>
            <a:chOff x="7029705" y="1921528"/>
            <a:chExt cx="4171779" cy="934730"/>
          </a:xfrm>
        </p:grpSpPr>
        <p:sp>
          <p:nvSpPr>
            <p:cNvPr id="76" name="직사각형 75"/>
            <p:cNvSpPr/>
            <p:nvPr/>
          </p:nvSpPr>
          <p:spPr>
            <a:xfrm>
              <a:off x="7863641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29705" y="1921528"/>
              <a:ext cx="42191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부서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991954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224529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직원코드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863641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29705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직원명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9991954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24529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연락처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863641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029705" y="2610037"/>
              <a:ext cx="42191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암호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991954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224529" y="2610037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승인권한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6523404" y="5674413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등록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523404" y="3235996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ko-KR" altLang="en-US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14713"/>
              </p:ext>
            </p:extLst>
          </p:nvPr>
        </p:nvGraphicFramePr>
        <p:xfrm>
          <a:off x="4563292" y="3771324"/>
          <a:ext cx="4475640" cy="1589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5940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4594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4594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4594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4594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45940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09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직원명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연락처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승인권한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en-US" altLang="ko-KR" sz="8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450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05056"/>
              </p:ext>
            </p:extLst>
          </p:nvPr>
        </p:nvGraphicFramePr>
        <p:xfrm>
          <a:off x="2698838" y="2613850"/>
          <a:ext cx="8642567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9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회사명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사업자번호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대표자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담당자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이메일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주소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2857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연락처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2857" y="1640240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주소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84664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이메일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담당자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</p:spTree>
    <p:extLst>
      <p:ext uri="{BB962C8B-B14F-4D97-AF65-F5344CB8AC3E}">
        <p14:creationId xmlns:p14="http://schemas.microsoft.com/office/powerpoint/2010/main" val="7071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93350" y="1359322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12857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93350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연락처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12857" y="1640240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주소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84664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이메일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담당자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67451"/>
              </p:ext>
            </p:extLst>
          </p:nvPr>
        </p:nvGraphicFramePr>
        <p:xfrm>
          <a:off x="2698838" y="2613850"/>
          <a:ext cx="8642567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9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회사명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사업자번호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대표자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담당자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전화번호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이메일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주소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02097" y="1483467"/>
            <a:ext cx="5135410" cy="4589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38100" dir="5400000" sx="101000" sy="101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58036" y="1607203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등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22518" y="1606023"/>
            <a:ext cx="220362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69834" y="1573702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647602" y="2106288"/>
            <a:ext cx="4171779" cy="934730"/>
            <a:chOff x="7029705" y="1921528"/>
            <a:chExt cx="4171779" cy="934730"/>
          </a:xfrm>
        </p:grpSpPr>
        <p:sp>
          <p:nvSpPr>
            <p:cNvPr id="48" name="직사각형 47"/>
            <p:cNvSpPr/>
            <p:nvPr/>
          </p:nvSpPr>
          <p:spPr>
            <a:xfrm>
              <a:off x="7863641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29705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카테고리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991954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224529" y="1921528"/>
              <a:ext cx="7777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구매자코드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63641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29705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회사명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91954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24529" y="2259006"/>
              <a:ext cx="7777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사업자번호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63641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29705" y="2610037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대표자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991954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224529" y="2610037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연락처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6523404" y="5674413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23404" y="3235996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ko-KR" altLang="en-US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4690"/>
              </p:ext>
            </p:extLst>
          </p:nvPr>
        </p:nvGraphicFramePr>
        <p:xfrm>
          <a:off x="4538108" y="3771324"/>
          <a:ext cx="4567269" cy="1589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246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09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회사명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사업자번호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대표자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연락처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en-US" altLang="ko-KR" sz="8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450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89101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초기화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93349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89101" y="164024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40220" y="2226851"/>
            <a:ext cx="9559804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3492500" y="2653583"/>
          <a:ext cx="7023690" cy="3368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505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10231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96911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49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95350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391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214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</p:spTree>
    <p:extLst>
      <p:ext uri="{BB962C8B-B14F-4D97-AF65-F5344CB8AC3E}">
        <p14:creationId xmlns:p14="http://schemas.microsoft.com/office/powerpoint/2010/main" val="21894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03455" y="870810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74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73300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122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89101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21335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초기화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74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693349" y="1636394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73300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122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89101" y="164024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133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40220" y="2226851"/>
            <a:ext cx="9559804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3492500" y="2653583"/>
          <a:ext cx="7023690" cy="3368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8505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102316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1700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969119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49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95350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39170" y="23629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214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02097" y="1483467"/>
            <a:ext cx="5135410" cy="4589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38100" dir="5400000" sx="101000" sy="101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7213" y="1607203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등록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22518" y="1606023"/>
            <a:ext cx="220362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69834" y="1573702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647602" y="2106288"/>
            <a:ext cx="4171779" cy="934730"/>
            <a:chOff x="7029705" y="1921528"/>
            <a:chExt cx="4171779" cy="934730"/>
          </a:xfrm>
        </p:grpSpPr>
        <p:sp>
          <p:nvSpPr>
            <p:cNvPr id="45" name="직사각형 44"/>
            <p:cNvSpPr/>
            <p:nvPr/>
          </p:nvSpPr>
          <p:spPr>
            <a:xfrm>
              <a:off x="7863641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29705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카테고리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991954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224529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상품코드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863641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29705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상품명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991954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24529" y="2259006"/>
              <a:ext cx="42191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재고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63641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029705" y="2610037"/>
              <a:ext cx="42191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단위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6523404" y="5674413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등록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523404" y="3235996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ko-KR" altLang="en-US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89651"/>
              </p:ext>
            </p:extLst>
          </p:nvPr>
        </p:nvGraphicFramePr>
        <p:xfrm>
          <a:off x="4538108" y="3771324"/>
          <a:ext cx="4567269" cy="1589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246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09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계약시작일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계약종료일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할인율</a:t>
                      </a:r>
                      <a:r>
                        <a:rPr lang="en-US" altLang="ko-KR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(%)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en-US" altLang="ko-KR" sz="8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450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</p:spTree>
    <p:extLst>
      <p:ext uri="{BB962C8B-B14F-4D97-AF65-F5344CB8AC3E}">
        <p14:creationId xmlns:p14="http://schemas.microsoft.com/office/powerpoint/2010/main" val="29344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58555"/>
              </p:ext>
            </p:extLst>
          </p:nvPr>
        </p:nvGraphicFramePr>
        <p:xfrm>
          <a:off x="2698838" y="2613850"/>
          <a:ext cx="8642567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9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계약시작일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계약종료일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할인율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(%)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고객코드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2857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계약시작일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2857" y="1640240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계약종료일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84664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할인율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</p:spTree>
    <p:extLst>
      <p:ext uri="{BB962C8B-B14F-4D97-AF65-F5344CB8AC3E}">
        <p14:creationId xmlns:p14="http://schemas.microsoft.com/office/powerpoint/2010/main" val="37632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814432" y="6524625"/>
            <a:ext cx="10377568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814432" y="0"/>
            <a:ext cx="10377568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3455" y="870810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34426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49157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40219" y="1182014"/>
            <a:ext cx="9559806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9228253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40219" y="2226851"/>
            <a:ext cx="9559806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698838" y="2613850"/>
          <a:ext cx="8642567" cy="34189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9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80862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508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계약시작일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계약종료일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할인율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(%)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2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9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30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547783" y="23540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51870" y="2337589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1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1807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693350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고객코드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1642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46737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2857" y="1359322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5091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41807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1642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146737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845091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693350" y="1636394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계약시작일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12857" y="1640240"/>
            <a:ext cx="77777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계약종료일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785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184664" y="1636394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할인율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483646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91143" y="299436"/>
            <a:ext cx="1167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88704" y="297713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85292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84664" y="1359322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83646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202097" y="1483467"/>
            <a:ext cx="5135410" cy="4589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38100" dir="5400000" sx="101000" sy="101000" algn="t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158036" y="1607203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22518" y="1606023"/>
            <a:ext cx="220362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69834" y="1573702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647602" y="2106288"/>
            <a:ext cx="4171779" cy="934730"/>
            <a:chOff x="7029705" y="1921528"/>
            <a:chExt cx="4171779" cy="934730"/>
          </a:xfrm>
        </p:grpSpPr>
        <p:sp>
          <p:nvSpPr>
            <p:cNvPr id="48" name="직사각형 47"/>
            <p:cNvSpPr/>
            <p:nvPr/>
          </p:nvSpPr>
          <p:spPr>
            <a:xfrm>
              <a:off x="7863641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29705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고객코드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991954" y="1952170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224529" y="1921528"/>
              <a:ext cx="6591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상품코드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63641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29705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판매가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991954" y="2289648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24529" y="2259006"/>
              <a:ext cx="54053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할인율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63641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29705" y="2610037"/>
              <a:ext cx="7777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계약시작일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991954" y="2640679"/>
              <a:ext cx="1209530" cy="2002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224529" y="2610037"/>
              <a:ext cx="7777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계약종료일</a:t>
              </a:r>
              <a:endPara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6523404" y="5674413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23404" y="3235996"/>
            <a:ext cx="484660" cy="253182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ko-KR" altLang="en-US" sz="11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60590"/>
              </p:ext>
            </p:extLst>
          </p:nvPr>
        </p:nvGraphicFramePr>
        <p:xfrm>
          <a:off x="4538108" y="3771324"/>
          <a:ext cx="4567269" cy="1589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2467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2467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409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계약시작일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계약종료일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할인율</a:t>
                      </a:r>
                      <a:r>
                        <a:rPr lang="en-US" altLang="ko-KR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(%)</a:t>
                      </a:r>
                      <a:endParaRPr lang="ko-KR" altLang="en-US" sz="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en-US" altLang="ko-KR" sz="8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337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4504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73781" marR="73781" marT="36891" marB="3689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86816" y="959918"/>
            <a:ext cx="1144865" cy="1492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</a:t>
            </a:r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관리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</a:p>
        </p:txBody>
      </p:sp>
    </p:spTree>
    <p:extLst>
      <p:ext uri="{BB962C8B-B14F-4D97-AF65-F5344CB8AC3E}">
        <p14:creationId xmlns:p14="http://schemas.microsoft.com/office/powerpoint/2010/main" val="24004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91" y="203201"/>
            <a:ext cx="9734956" cy="65108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 화면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hlinkClick r:id="rId3"/>
          </p:cNvPr>
          <p:cNvSpPr/>
          <p:nvPr/>
        </p:nvSpPr>
        <p:spPr>
          <a:xfrm>
            <a:off x="6068379" y="2544264"/>
            <a:ext cx="1871662" cy="218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2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346304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9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143" y="2655901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379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웹사이트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4614" y="5157237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5655534" y="4806514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517" y="2752112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YOU</a:t>
            </a:r>
            <a:endParaRPr lang="ko-KR" altLang="en-US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797" y="3521553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영동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찬양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은혁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20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sz="1600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438933"/>
            <a:ext cx="7635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454400" y="1527869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4400" y="445971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54400" y="396387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454400" y="495555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54400" y="5451392"/>
            <a:ext cx="691019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454400" y="2163105"/>
            <a:ext cx="6910198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512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9159" y="3889421"/>
            <a:ext cx="36327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방식으로 사용 장소의 제약 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5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8870" y="359454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14605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462533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791" y="5101249"/>
            <a:ext cx="137416" cy="1864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40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9499" y="6017488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3845" y="1041882"/>
            <a:ext cx="8811510" cy="49756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669018" y="1132238"/>
            <a:ext cx="8590746" cy="48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2445" y="589510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 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18984" y="1173752"/>
            <a:ext cx="9281232" cy="46877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408271" y="1288107"/>
            <a:ext cx="9095580" cy="4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4777549" y="591688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890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6929" y="40639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795" y="3894660"/>
            <a:ext cx="131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 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테이블명세서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28494" y="3946363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086929" y="2978037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22795" y="2716427"/>
            <a:ext cx="957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총괄 디렉터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0408" y="2869988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86930" y="5123382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22794" y="4954105"/>
            <a:ext cx="180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(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메뉴 트리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 </a:t>
            </a:r>
            <a:r>
              <a:rPr lang="ko-KR" altLang="en-US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기능 분해도</a:t>
            </a:r>
            <a:r>
              <a:rPr lang="en-US" altLang="ko-KR" sz="1050" dirty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6119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86930" y="19909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2795" y="1821634"/>
            <a:ext cx="150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판매가격 관리</a:t>
            </a:r>
            <a:endParaRPr lang="en-US" altLang="ko-KR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en-US" altLang="ko-KR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PPT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(ERD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</a:t>
            </a:r>
            <a:r>
              <a:rPr lang="ko-KR" altLang="en-US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흐름도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1358" y="1897150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322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5951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74593" y="792983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421228" y="1173752"/>
            <a:ext cx="9052138" cy="4911802"/>
            <a:chOff x="2421228" y="1173752"/>
            <a:chExt cx="9052138" cy="4911802"/>
          </a:xfrm>
        </p:grpSpPr>
        <p:grpSp>
          <p:nvGrpSpPr>
            <p:cNvPr id="16" name="그룹 15"/>
            <p:cNvGrpSpPr/>
            <p:nvPr/>
          </p:nvGrpSpPr>
          <p:grpSpPr>
            <a:xfrm>
              <a:off x="4698640" y="1173752"/>
              <a:ext cx="4497314" cy="4908263"/>
              <a:chOff x="4698640" y="1173752"/>
              <a:chExt cx="4497314" cy="4908263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9195954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6947297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698640" y="1173752"/>
                <a:ext cx="0" cy="4908263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2817101" y="2237587"/>
              <a:ext cx="1385004" cy="3828225"/>
              <a:chOff x="2817101" y="2237587"/>
              <a:chExt cx="1385004" cy="3828225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81710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327876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374043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20210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5116791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7355536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9660835" y="2237587"/>
              <a:ext cx="1385004" cy="3828225"/>
              <a:chOff x="5116791" y="2237587"/>
              <a:chExt cx="1385004" cy="3828225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5116791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578459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6040127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6501795" y="2237587"/>
                <a:ext cx="0" cy="382822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2421228" y="1173752"/>
              <a:ext cx="9052138" cy="4911802"/>
              <a:chOff x="2421228" y="1173752"/>
              <a:chExt cx="9052138" cy="491180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421228" y="1173752"/>
                <a:ext cx="9052138" cy="672097"/>
              </a:xfrm>
              <a:prstGeom prst="rect">
                <a:avLst/>
              </a:prstGeom>
              <a:solidFill>
                <a:srgbClr val="4444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2425384" y="2583796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425384" y="6085554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>
                <a:off x="2425384" y="3284147"/>
                <a:ext cx="9043826" cy="2101055"/>
                <a:chOff x="2068360" y="3327744"/>
                <a:chExt cx="6715628" cy="1839526"/>
              </a:xfrm>
            </p:grpSpPr>
            <p:cxnSp>
              <p:nvCxnSpPr>
                <p:cNvPr id="162" name="직선 연결선 161"/>
                <p:cNvCxnSpPr/>
                <p:nvPr/>
              </p:nvCxnSpPr>
              <p:spPr>
                <a:xfrm>
                  <a:off x="2068360" y="3327744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2068360" y="3940920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/>
                <p:cNvCxnSpPr/>
                <p:nvPr/>
              </p:nvCxnSpPr>
              <p:spPr>
                <a:xfrm>
                  <a:off x="2068360" y="4554095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/>
                <p:cNvCxnSpPr/>
                <p:nvPr/>
              </p:nvCxnSpPr>
              <p:spPr>
                <a:xfrm>
                  <a:off x="2068360" y="5167270"/>
                  <a:ext cx="6715628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직선 연결선 73"/>
              <p:cNvCxnSpPr/>
              <p:nvPr/>
            </p:nvCxnSpPr>
            <p:spPr>
              <a:xfrm>
                <a:off x="2425384" y="2257329"/>
                <a:ext cx="9043826" cy="0"/>
              </a:xfrm>
              <a:prstGeom prst="line">
                <a:avLst/>
              </a:prstGeom>
              <a:ln w="28575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2457220" y="2319463"/>
              <a:ext cx="2154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11              12             13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54174" y="2319463"/>
              <a:ext cx="2106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16            17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18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19            20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999392" y="2319463"/>
              <a:ext cx="21461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  24             25             26              27 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9274887" y="2319463"/>
              <a:ext cx="2173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31             </a:t>
              </a:r>
              <a:r>
                <a:rPr lang="en-US" altLang="ko-KR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…          </a:t>
              </a:r>
              <a:r>
                <a:rPr lang="en-US" altLang="ko-KR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   06             13</a:t>
              </a:r>
              <a:endPara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98744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27379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68368" y="1337157"/>
              <a:ext cx="571609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881616" y="1337157"/>
              <a:ext cx="787655" cy="3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05152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51197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74776" y="1921207"/>
              <a:ext cx="558792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81616" y="1921207"/>
              <a:ext cx="789486" cy="31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698641" y="3999354"/>
              <a:ext cx="5885530" cy="6713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795345" y="4217738"/>
              <a:ext cx="1692123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담당 파트 구현</a:t>
              </a:r>
              <a:r>
                <a:rPr lang="en-US" altLang="ko-KR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</a:t>
              </a:r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및</a:t>
              </a:r>
              <a:r>
                <a:rPr lang="en-US" altLang="ko-KR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</a:t>
              </a:r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병합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824164" y="2603706"/>
              <a:ext cx="1867985" cy="6672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6071" y="2746474"/>
              <a:ext cx="1784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프로젝트 주제 설정</a:t>
              </a:r>
              <a:endParaRPr lang="en-US" altLang="ko-KR" sz="1100" dirty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 및 계획 수립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824163" y="3299167"/>
              <a:ext cx="1867986" cy="6717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48140" y="3509424"/>
              <a:ext cx="1020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업무 분담</a:t>
              </a: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9195954" y="4698951"/>
              <a:ext cx="1849885" cy="6736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9385605" y="4906168"/>
              <a:ext cx="1470583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오류수정 및 다듬기</a:t>
              </a: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0585164" y="5401569"/>
              <a:ext cx="885038" cy="6745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0625616" y="5609000"/>
              <a:ext cx="804135" cy="298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ko-KR" altLang="en-US" sz="1100" dirty="0">
                  <a:solidFill>
                    <a:prstClr val="white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결과발표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746500" y="1437149"/>
            <a:ext cx="6568202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24615" y="1340013"/>
            <a:ext cx="44900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Jsp, JavaScript, JQuery, HTML5,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CSS3, Ajax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diagram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GitHub, Sourcetree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3170" y="1340013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서버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프레임워크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형상관리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746500" y="2548430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824615" y="1437151"/>
            <a:ext cx="0" cy="44271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746500" y="3102262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746500" y="3656094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746500" y="4209926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746500" y="4763759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46500" y="5317592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746500" y="5871425"/>
            <a:ext cx="656820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-6192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379" y="1340013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5558</TotalTime>
  <Words>1512</Words>
  <Application>Microsoft Office PowerPoint</Application>
  <PresentationFormat>와이드스크린</PresentationFormat>
  <Paragraphs>1143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나눔스퀘어</vt:lpstr>
      <vt:lpstr>Calibri Light</vt:lpstr>
      <vt:lpstr>Calibri</vt:lpstr>
      <vt:lpstr>나눔스퀘어 Bold</vt:lpstr>
      <vt:lpstr>Noto Sans KR Medium</vt:lpstr>
      <vt:lpstr>Noto Sans KR</vt:lpstr>
      <vt:lpstr>맑은 고딕</vt:lpstr>
      <vt:lpstr>Noto Sans KR Light</vt:lpstr>
      <vt:lpstr>Noto Sans KR Black</vt:lpstr>
      <vt:lpstr>Arial</vt:lpstr>
      <vt:lpstr>Noto Sans KR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312</cp:revision>
  <dcterms:created xsi:type="dcterms:W3CDTF">2023-08-02T09:08:11Z</dcterms:created>
  <dcterms:modified xsi:type="dcterms:W3CDTF">2023-11-13T05:16:20Z</dcterms:modified>
</cp:coreProperties>
</file>