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47" r:id="rId9"/>
    <p:sldId id="326" r:id="rId10"/>
    <p:sldId id="260" r:id="rId11"/>
    <p:sldId id="285" r:id="rId12"/>
    <p:sldId id="286" r:id="rId13"/>
    <p:sldId id="337" r:id="rId14"/>
    <p:sldId id="339" r:id="rId15"/>
    <p:sldId id="336" r:id="rId16"/>
    <p:sldId id="334" r:id="rId17"/>
    <p:sldId id="340" r:id="rId18"/>
    <p:sldId id="341" r:id="rId19"/>
    <p:sldId id="316" r:id="rId20"/>
    <p:sldId id="322" r:id="rId21"/>
    <p:sldId id="291" r:id="rId22"/>
    <p:sldId id="343" r:id="rId23"/>
    <p:sldId id="344" r:id="rId24"/>
    <p:sldId id="345" r:id="rId25"/>
    <p:sldId id="346" r:id="rId26"/>
    <p:sldId id="304" r:id="rId27"/>
    <p:sldId id="325" r:id="rId28"/>
    <p:sldId id="313" r:id="rId29"/>
    <p:sldId id="277" r:id="rId30"/>
    <p:sldId id="332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나눔스퀘어" panose="020B0600000101010101" pitchFamily="50" charset="-127"/>
      <p:regular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나눔스퀘어 Bold" panose="020B0600000101010101" pitchFamily="50" charset="-127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47" autoAdjust="0"/>
    <p:restoredTop sz="96000" autoAdjust="0"/>
  </p:normalViewPr>
  <p:slideViewPr>
    <p:cSldViewPr snapToGrid="0">
      <p:cViewPr varScale="1">
        <p:scale>
          <a:sx n="86" d="100"/>
          <a:sy n="86" d="100"/>
        </p:scale>
        <p:origin x="10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4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6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6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4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9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254" y="3468845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746500" y="1282863"/>
            <a:ext cx="6702114" cy="4531412"/>
            <a:chOff x="4332446" y="1282863"/>
            <a:chExt cx="5530222" cy="4531412"/>
          </a:xfrm>
        </p:grpSpPr>
        <p:sp>
          <p:nvSpPr>
            <p:cNvPr id="40" name="직사각형 39"/>
            <p:cNvSpPr/>
            <p:nvPr/>
          </p:nvSpPr>
          <p:spPr>
            <a:xfrm>
              <a:off x="4332446" y="1379999"/>
              <a:ext cx="5419725" cy="588438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47194" y="1282863"/>
              <a:ext cx="3815474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300000"/>
                </a:lnSpc>
              </a:pPr>
              <a:r>
                <a:rPr lang="ko-KR" altLang="en-US" sz="1200" b="1" dirty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개발도구</a:t>
              </a:r>
              <a:endParaRPr lang="en-US" altLang="ko-KR" sz="1200" b="1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MS 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Window 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10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Spring 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Tool Suite 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3.9.15.RELEASE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Java, 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Jsp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, JavaScript, JQuery, HTML5, CSS3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db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diagram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Oracle 11g 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xe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Apache 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Tomcat v9.0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MyBatis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Bootstrap, GitHub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27433" y="1282863"/>
              <a:ext cx="1524776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lnSpc>
                  <a:spcPct val="300000"/>
                </a:lnSpc>
              </a:pPr>
              <a:r>
                <a:rPr lang="ko-KR" altLang="en-US" sz="1200" b="1" dirty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개발환경</a:t>
              </a:r>
              <a:endParaRPr lang="en-US" altLang="ko-KR" sz="1200" b="1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운영체제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통합개발환경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개발 언어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데이터베이스 설계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데이터베이스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웹 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어플리케이션 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서버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웹 프레임워크</a:t>
              </a:r>
              <a:endPara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332446" y="2491280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6047194" y="1379999"/>
              <a:ext cx="0" cy="442717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332446" y="3045112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332446" y="3598944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332446" y="4152776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332446" y="4706609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332446" y="5260442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332446" y="5814275"/>
              <a:ext cx="54197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09512" y="1095969"/>
            <a:ext cx="8768088" cy="4898576"/>
            <a:chOff x="2509512" y="1095969"/>
            <a:chExt cx="8768088" cy="4898576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10510705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8701506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5084358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275159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54" idx="2"/>
            </p:cNvCxnSpPr>
            <p:nvPr/>
          </p:nvCxnSpPr>
          <p:spPr>
            <a:xfrm>
              <a:off x="6893556" y="1475802"/>
              <a:ext cx="1" cy="4066855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3275159" y="2781177"/>
              <a:ext cx="7235546" cy="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5771631" y="1961187"/>
              <a:ext cx="2243850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71631" y="1095969"/>
              <a:ext cx="2243850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64028" y="1168025"/>
              <a:ext cx="16590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  <a:endPara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64028" y="2033243"/>
              <a:ext cx="16590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메인페이지</a:t>
              </a:r>
              <a:endPara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09512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509512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09512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509512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9512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94909" y="3143331"/>
              <a:ext cx="11605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94907" y="3997818"/>
              <a:ext cx="116050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18669" y="4817807"/>
              <a:ext cx="11129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718669" y="5637796"/>
              <a:ext cx="11129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27909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127909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127909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127909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337065" y="3143331"/>
              <a:ext cx="111298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7065" y="3997818"/>
              <a:ext cx="111298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43180" y="4817807"/>
              <a:ext cx="11007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43180" y="5637796"/>
              <a:ext cx="11007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318711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318711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318711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318711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72357" y="3143331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72357" y="3997818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72357" y="4817807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472357" y="5637796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37108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37108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937108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937108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039629" y="3143331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39629" y="3997818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039629" y="4817807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039629" y="5637796"/>
              <a:ext cx="131945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746306" y="5542657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46306" y="3048192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746306" y="3902679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746306" y="4722668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46306" y="3143331"/>
              <a:ext cx="152879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주문관리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46305" y="3997818"/>
              <a:ext cx="15287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 err="1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주문리스트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746306" y="5637796"/>
              <a:ext cx="152879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승인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반려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취소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46305" y="4817807"/>
              <a:ext cx="15287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 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1" y="546098"/>
            <a:ext cx="8511122" cy="58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5"/>
            <a:ext cx="12192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39325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80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9666" y="0"/>
            <a:ext cx="10372334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819666" y="6524625"/>
            <a:ext cx="10372334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6" y="962473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70466" y="1780567"/>
            <a:ext cx="6272774" cy="62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69447" y="4007296"/>
            <a:ext cx="3045704" cy="60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46729" y="14727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승인대기목록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096269" y="2461523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96269" y="2704751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96269" y="2947980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096269" y="2218295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6268" y="1969050"/>
            <a:ext cx="3425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      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6268" y="2218296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6269" y="2456548"/>
            <a:ext cx="4507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2023/10/17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6269" y="2705384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2023/10/19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96269" y="3189012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6269" y="2946416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6729" y="3699520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제품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96269" y="4193375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6268" y="44426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96268" y="4680873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6269" y="4929709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67943" y="4442621"/>
            <a:ext cx="2809703" cy="970717"/>
            <a:chOff x="2572268" y="4166074"/>
            <a:chExt cx="5821171" cy="97071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096269" y="5170741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92433" y="4007296"/>
            <a:ext cx="3045704" cy="594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269715" y="369952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19254" y="4193374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9254" y="444262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9254" y="4680873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19255" y="492970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190929" y="4442621"/>
            <a:ext cx="2809703" cy="970717"/>
            <a:chOff x="2572268" y="4166074"/>
            <a:chExt cx="5821171" cy="97071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319255" y="517074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389101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693349" y="1636394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389101" y="164024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240220" y="2226851"/>
            <a:ext cx="9559804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41716"/>
              </p:ext>
            </p:extLst>
          </p:nvPr>
        </p:nvGraphicFramePr>
        <p:xfrm>
          <a:off x="3492500" y="2653583"/>
          <a:ext cx="7023690" cy="3368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8505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102316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1700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96911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496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95350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5391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6" y="962473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79494"/>
              </p:ext>
            </p:extLst>
          </p:nvPr>
        </p:nvGraphicFramePr>
        <p:xfrm>
          <a:off x="3492503" y="2613850"/>
          <a:ext cx="7029838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720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3433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02435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7571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98310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79843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5389101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발주일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89101" y="1636393"/>
            <a:ext cx="80182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납품요청일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7122746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8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9108" y="6524625"/>
            <a:ext cx="10372891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9108" y="0"/>
            <a:ext cx="10372891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현황분석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3"/>
            <a:ext cx="9559806" cy="259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40219" y="3888556"/>
            <a:ext cx="9559806" cy="24840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83150"/>
              </p:ext>
            </p:extLst>
          </p:nvPr>
        </p:nvGraphicFramePr>
        <p:xfrm>
          <a:off x="3580449" y="4252321"/>
          <a:ext cx="6847791" cy="20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670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60890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52669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616889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2997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3958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79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458883" y="3987660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462970" y="3971171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41519" y="3343180"/>
            <a:ext cx="3154308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86146" y="3377588"/>
            <a:ext cx="2665054" cy="216150"/>
            <a:chOff x="2910628" y="3198243"/>
            <a:chExt cx="2665054" cy="2161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371174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640901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1062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pic>
        <p:nvPicPr>
          <p:cNvPr id="1026" name="Picture 2" descr="https://search.pstatic.net/sunny/?src=https%3A%2F%2Frcd1.rassiro.com%2Fnews%2Fref%2Frassiro%2Fimg%2Fchart%2Fsfin04_chart%2F20220516_1035190_SFIN04_006260.jpe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14834"/>
          <a:stretch/>
        </p:blipFill>
        <p:spPr bwMode="auto">
          <a:xfrm>
            <a:off x="3116419" y="1596320"/>
            <a:ext cx="3467394" cy="1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EyMTNfMjI1%2FMDAxNjM5NDA2Mjg0ODQ0.wsebQnf7Hxlf1vQNb71S3Lgg2jzANU8c6CR3uNnHhOEg.wnV-qTFJwYI5XfCsPEJMvKH7WC9e6h166tQimXzL8pQg.PNG.dlmajang%2F%25C0%25DB%25B5%25BF_%25BB%25E7%25C1%25F8.pn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480" r="9447" b="18907"/>
          <a:stretch/>
        </p:blipFill>
        <p:spPr bwMode="auto">
          <a:xfrm>
            <a:off x="8115194" y="1607286"/>
            <a:ext cx="2239118" cy="16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193099" y="1256482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기간별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73800" y="1249355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74679" y="3343180"/>
            <a:ext cx="2453561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8109131" y="3377588"/>
            <a:ext cx="2239118" cy="216150"/>
            <a:chOff x="3336564" y="3198243"/>
            <a:chExt cx="2239118" cy="21615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513152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2485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36564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7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3290" y="6524625"/>
            <a:ext cx="1037871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13290" y="0"/>
            <a:ext cx="1037871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8" y="1182014"/>
            <a:ext cx="9559808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40218" y="2226851"/>
            <a:ext cx="9559808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20646"/>
              </p:ext>
            </p:extLst>
          </p:nvPr>
        </p:nvGraphicFramePr>
        <p:xfrm>
          <a:off x="3746624" y="2653579"/>
          <a:ext cx="6546992" cy="3369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41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306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105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88523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693350" y="1636394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승인상태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388523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62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08858" y="6367024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6998" y="2254251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44412" y="882079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8696" y="22286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  <a:endParaRPr lang="en-US" altLang="ko-KR" sz="1600" spc="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7999" y="30183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소개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환경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트리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흐름도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구성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ERD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12. </a:t>
              </a:r>
              <a:r>
                <a:rPr lang="ko-KR" altLang="en-US" sz="1400" dirty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16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34024" y="6371641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3724276" y="742813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6068" y="465814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3724276" y="3736674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63546" y="3459675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724276" y="1937812"/>
          <a:ext cx="6587496" cy="303171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4062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049614" y="1660813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order_P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0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724276" y="1937812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App_Date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882966" y="1660813"/>
            <a:ext cx="242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승인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order_app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7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40495"/>
              </p:ext>
            </p:extLst>
          </p:nvPr>
        </p:nvGraphicFramePr>
        <p:xfrm>
          <a:off x="3724276" y="1690744"/>
          <a:ext cx="6587496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VARCHAR(20)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195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454468" y="1413745"/>
            <a:ext cx="185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(buyer)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0314"/>
              </p:ext>
            </p:extLst>
          </p:nvPr>
        </p:nvGraphicFramePr>
        <p:xfrm>
          <a:off x="3724276" y="1690744"/>
          <a:ext cx="6587496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31936" y="1413745"/>
            <a:ext cx="197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(employee)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27771"/>
              </p:ext>
            </p:extLst>
          </p:nvPr>
        </p:nvGraphicFramePr>
        <p:xfrm>
          <a:off x="3459481" y="880409"/>
          <a:ext cx="7095619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619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52400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2239226" y="326454"/>
            <a:ext cx="134896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43501"/>
              </p:ext>
            </p:extLst>
          </p:nvPr>
        </p:nvGraphicFramePr>
        <p:xfrm>
          <a:off x="2545081" y="1048313"/>
          <a:ext cx="7095619" cy="3651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2604"/>
              </p:ext>
            </p:extLst>
          </p:nvPr>
        </p:nvGraphicFramePr>
        <p:xfrm>
          <a:off x="2024432" y="1467446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5517" y="2752112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</a:t>
            </a:r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YOU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1797" y="3521553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영동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찬양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은혁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sz="16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346304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9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8143" y="2655901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379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4614" y="4968051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5655534" y="4617328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819666" y="6524625"/>
            <a:ext cx="10372334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819666" y="1"/>
            <a:ext cx="10372334" cy="557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65365" y="704567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32906" y="2063628"/>
            <a:ext cx="8574432" cy="4038332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검색츨력영역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19338" y="164906"/>
            <a:ext cx="114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이름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직원코드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63644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10793278" y="163183"/>
            <a:ext cx="811321" cy="2768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01272" y="1962200"/>
            <a:ext cx="9797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#44444C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#1b1b1b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e5e5e5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bfbfbf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30481" y="2152700"/>
            <a:ext cx="448274" cy="303171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30481" y="2640584"/>
            <a:ext cx="448274" cy="303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30481" y="3115363"/>
            <a:ext cx="448274" cy="303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30481" y="3590142"/>
            <a:ext cx="448274" cy="303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51712" y="1962200"/>
            <a:ext cx="36535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메뉴바배경색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선택 색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 배경 색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버튼글씨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: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흰색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header, footer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배경색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기본 색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2906" y="1006246"/>
            <a:ext cx="8574432" cy="909591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6816" y="962473"/>
            <a:ext cx="1144865" cy="22929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54400" y="1527869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4400" y="427683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54400" y="378099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54400" y="477267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54400" y="526851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54400" y="576435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454400" y="2163105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0512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9159" y="3706541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방식으로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장소의 제약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다운로드</a:t>
            </a:r>
            <a:endParaRPr lang="en-US" altLang="ko-KR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  <a:endParaRPr lang="ko-KR" altLang="en-US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5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8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918369"/>
            <a:ext cx="137416" cy="18649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5422521"/>
            <a:ext cx="137416" cy="1864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40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9499" y="6105993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3845" y="1130387"/>
            <a:ext cx="8811510" cy="49756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669018" y="1220743"/>
            <a:ext cx="8590746" cy="48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2445" y="589510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18984" y="1173752"/>
            <a:ext cx="9281232" cy="46877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408271" y="1288107"/>
            <a:ext cx="9095580" cy="44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8332" y="597666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93097" y="1169647"/>
            <a:ext cx="8533006" cy="4807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788172" y="1273340"/>
            <a:ext cx="8347696" cy="4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4777549" y="591688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90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4895" y="40639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0761" y="3894660"/>
            <a:ext cx="131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테이블명세서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06460" y="3946363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064895" y="29780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00761" y="2716427"/>
            <a:ext cx="957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8374" y="2869988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064896" y="5123382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00760" y="4954105"/>
            <a:ext cx="180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품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메뉴 트리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기능 분해도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4085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64896" y="19909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00761" y="1740845"/>
            <a:ext cx="1909497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격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b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</a:b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(ERD,</a:t>
            </a:r>
            <a:r>
              <a:rPr lang="ko-KR" altLang="en-US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흐름도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기능 분해도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324" y="1897150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322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5951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74593" y="792983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35002" y="1845850"/>
            <a:ext cx="7034153" cy="4249182"/>
            <a:chOff x="2351072" y="2068478"/>
            <a:chExt cx="6158578" cy="3720265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743945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7479028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4045262" y="2428739"/>
              <a:ext cx="1030622" cy="3360004"/>
              <a:chOff x="3930962" y="2428739"/>
              <a:chExt cx="1030622" cy="333521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393096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27450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61804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6158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3708608" y="2068478"/>
              <a:ext cx="3409499" cy="3708868"/>
              <a:chOff x="3740019" y="1790644"/>
              <a:chExt cx="3409499" cy="350456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49518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450836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40019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2351072" y="2428738"/>
              <a:ext cx="1030622" cy="3351707"/>
              <a:chOff x="2236772" y="2428739"/>
              <a:chExt cx="1030622" cy="333521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3677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8031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2385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26739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/>
          <p:cNvSpPr/>
          <p:nvPr/>
        </p:nvSpPr>
        <p:spPr>
          <a:xfrm>
            <a:off x="3440848" y="2603706"/>
            <a:ext cx="1534244" cy="6672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79691" y="2746474"/>
            <a:ext cx="1470583" cy="49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440847" y="3299167"/>
            <a:ext cx="1534245" cy="6717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94705" y="3509424"/>
            <a:ext cx="840751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108572" y="1173752"/>
            <a:ext cx="7677450" cy="672097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112097" y="2583796"/>
            <a:ext cx="7670400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12097" y="6085554"/>
            <a:ext cx="7670400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112097" y="3284147"/>
            <a:ext cx="7670400" cy="2101055"/>
            <a:chOff x="2068360" y="3327744"/>
            <a:chExt cx="6715628" cy="1839526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2068360" y="3327744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2068360" y="394092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068360" y="4554095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068360" y="516727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3131269" y="2319463"/>
            <a:ext cx="7756347" cy="230832"/>
            <a:chOff x="2026568" y="2463611"/>
            <a:chExt cx="6790877" cy="202099"/>
          </a:xfrm>
        </p:grpSpPr>
        <p:sp>
          <p:nvSpPr>
            <p:cNvPr id="172" name="TextBox 171"/>
            <p:cNvSpPr txBox="1"/>
            <p:nvPr/>
          </p:nvSpPr>
          <p:spPr>
            <a:xfrm>
              <a:off x="2026568" y="2463611"/>
              <a:ext cx="1650400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10          11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     12          13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697287" y="2463611"/>
              <a:ext cx="1695601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17           18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19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20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11800" y="2463611"/>
              <a:ext cx="1686168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24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25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26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   27 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29460" y="2463611"/>
              <a:ext cx="1687985" cy="20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30          31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…          06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4985444" y="3999354"/>
            <a:ext cx="4691956" cy="6713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485361" y="4217738"/>
            <a:ext cx="1692123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8890225" y="4698951"/>
            <a:ext cx="1891683" cy="6736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100782" y="4906168"/>
            <a:ext cx="1470583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10084016" y="5401569"/>
            <a:ext cx="697893" cy="6745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0022986" y="5609000"/>
            <a:ext cx="804135" cy="2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761252" y="1337157"/>
            <a:ext cx="6420432" cy="386687"/>
            <a:chOff x="2636712" y="1623105"/>
            <a:chExt cx="562125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636712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131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0366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68350" y="162310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67662" y="1921207"/>
            <a:ext cx="6414940" cy="316380"/>
            <a:chOff x="2642323" y="2105166"/>
            <a:chExt cx="5616441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2642323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692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927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7549" y="2105166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3112097" y="2257329"/>
            <a:ext cx="7670400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4118</TotalTime>
  <Words>1514</Words>
  <Application>Microsoft Office PowerPoint</Application>
  <PresentationFormat>와이드스크린</PresentationFormat>
  <Paragraphs>1090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맑은 고딕</vt:lpstr>
      <vt:lpstr>Noto Sans KR</vt:lpstr>
      <vt:lpstr>Noto Sans KR Black</vt:lpstr>
      <vt:lpstr>Arial</vt:lpstr>
      <vt:lpstr>Noto Sans KR Medium</vt:lpstr>
      <vt:lpstr>나눔스퀘어</vt:lpstr>
      <vt:lpstr>Noto Sans KR Light</vt:lpstr>
      <vt:lpstr>Calibri Light</vt:lpstr>
      <vt:lpstr>나눔스퀘어 Bold</vt:lpstr>
      <vt:lpstr>Calibri</vt:lpstr>
      <vt:lpstr>Noto Sans KR Thin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270</cp:revision>
  <dcterms:created xsi:type="dcterms:W3CDTF">2023-08-02T09:08:11Z</dcterms:created>
  <dcterms:modified xsi:type="dcterms:W3CDTF">2023-10-23T07:19:58Z</dcterms:modified>
</cp:coreProperties>
</file>