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277" r:id="rId2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나눔스퀘어 Bold" panose="020B0600000101010101" pitchFamily="50" charset="-127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37999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28286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28286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49128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37999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304511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59894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415277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70660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26044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81427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6625" y="1323621"/>
            <a:ext cx="6885862" cy="3847010"/>
            <a:chOff x="1926625" y="1228371"/>
            <a:chExt cx="6885862" cy="3847010"/>
          </a:xfrm>
        </p:grpSpPr>
        <p:grpSp>
          <p:nvGrpSpPr>
            <p:cNvPr id="32" name="그룹 31"/>
            <p:cNvGrpSpPr/>
            <p:nvPr/>
          </p:nvGrpSpPr>
          <p:grpSpPr>
            <a:xfrm>
              <a:off x="2527912" y="1559701"/>
              <a:ext cx="5682307" cy="3160798"/>
              <a:chOff x="2527912" y="1559701"/>
              <a:chExt cx="5682307" cy="3160798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8210219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789397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3948734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527912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54" idx="2"/>
              </p:cNvCxnSpPr>
              <p:nvPr/>
            </p:nvCxnSpPr>
            <p:spPr>
              <a:xfrm>
                <a:off x="5369556" y="1559701"/>
                <a:ext cx="0" cy="3160798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527912" y="2551819"/>
                <a:ext cx="5682307" cy="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488472" y="1228371"/>
              <a:ext cx="1762168" cy="1034366"/>
              <a:chOff x="4488472" y="1228371"/>
              <a:chExt cx="1762168" cy="10343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88472" y="1907855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88472" y="1228371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8101" y="1251924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로그인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8101" y="1931408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메인페이지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926625" y="2761515"/>
              <a:ext cx="1202574" cy="2313866"/>
              <a:chOff x="1926625" y="2761515"/>
              <a:chExt cx="1202574" cy="231386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6625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26625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rgbClr val="6C6C6C">
                      <a:tint val="66000"/>
                      <a:satMod val="160000"/>
                    </a:srgbClr>
                  </a:gs>
                  <a:gs pos="50000">
                    <a:srgbClr val="6C6C6C">
                      <a:tint val="44500"/>
                      <a:satMod val="160000"/>
                    </a:srgbClr>
                  </a:gs>
                  <a:gs pos="100000">
                    <a:srgbClr val="6C6C6C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26625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2223" y="2808151"/>
                <a:ext cx="911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72222" y="3479207"/>
                <a:ext cx="911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090883" y="4123171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090883" y="4767135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768269" y="2761515"/>
              <a:ext cx="1202574" cy="2313866"/>
              <a:chOff x="4768269" y="2761515"/>
              <a:chExt cx="1202574" cy="2313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768269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768269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768269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768269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2526" y="2808151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32526" y="3479207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937328" y="4123171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937328" y="4767135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47447" y="2761515"/>
              <a:ext cx="1202574" cy="2313866"/>
              <a:chOff x="3347447" y="2761515"/>
              <a:chExt cx="1202574" cy="23138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347447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47447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7447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347447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110" y="280815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68110" y="3479207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468110" y="412317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68110" y="4767135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189091" y="2761515"/>
              <a:ext cx="1202574" cy="2313866"/>
              <a:chOff x="6189091" y="2761515"/>
              <a:chExt cx="1202574" cy="23138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189091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89091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189091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89091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9604" y="280815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9604" y="3479207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9604" y="412317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69604" y="4767135"/>
                <a:ext cx="1036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09912" y="2761515"/>
              <a:ext cx="1202575" cy="2313866"/>
              <a:chOff x="7609912" y="2761515"/>
              <a:chExt cx="1202575" cy="231386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609913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609913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09913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609913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09913" y="2808151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09912" y="3479207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609913" y="4767135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승인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반려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취소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609912" y="4123171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 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4" y="1041882"/>
            <a:ext cx="6925396" cy="4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5324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6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46466" y="1780566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5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729" y="147279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72268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72268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2268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72268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268" y="1969049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2268" y="221829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2268" y="2456547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268" y="2705383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72268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2268" y="2946415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729" y="369951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268" y="419337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2268" y="444262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268" y="4680872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2268" y="492970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43942" y="4442620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72268" y="5170740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8433" y="4007295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45715" y="36995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5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5254" y="46808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95254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66928" y="4442620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795254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65100" y="135932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69349" y="1636393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65100" y="1640240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90760"/>
              </p:ext>
            </p:extLst>
          </p:nvPr>
        </p:nvGraphicFramePr>
        <p:xfrm>
          <a:off x="2222623" y="2653583"/>
          <a:ext cx="6515444" cy="322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2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22551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4888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98992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657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6510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69349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65100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61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598745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964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124466" y="3888555"/>
            <a:ext cx="6743309" cy="2354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0987"/>
              </p:ext>
            </p:extLst>
          </p:nvPr>
        </p:nvGraphicFramePr>
        <p:xfrm>
          <a:off x="2222624" y="4325265"/>
          <a:ext cx="6515442" cy="180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82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19108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1613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8694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08545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40511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4034670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19482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64109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2294382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6291934" y="1607285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71062" y="1256481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540" y="1249354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51418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8587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3532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64522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169349" y="1636393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64522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8485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00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25614" y="1660812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58966" y="1660812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30468" y="1540744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78274" y="1540744"/>
            <a:ext cx="190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516" y="2752111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7797" y="352155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22303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142" y="26559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0613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4131533" y="4617327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20" y="49243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8"/>
            <a:ext cx="6954982" cy="3512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24128" y="1497316"/>
            <a:ext cx="6815863" cy="3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27074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40895" y="4063936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76760" y="3894659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6362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540895" y="2978036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76760" y="2716426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869987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540895" y="5123381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76760" y="4954104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2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40895" y="199091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6760" y="1740844"/>
            <a:ext cx="1909497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b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(ERD,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3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3994</TotalTime>
  <Words>1327</Words>
  <Application>Microsoft Office PowerPoint</Application>
  <PresentationFormat>화면 슬라이드 쇼(4:3)</PresentationFormat>
  <Paragraphs>948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맑은 고딕</vt:lpstr>
      <vt:lpstr>Noto Sans KR</vt:lpstr>
      <vt:lpstr>Noto Sans KR Black</vt:lpstr>
      <vt:lpstr>Arial</vt:lpstr>
      <vt:lpstr>Noto Sans KR Medium</vt:lpstr>
      <vt:lpstr>나눔스퀘어</vt:lpstr>
      <vt:lpstr>Noto Sans KR Light</vt:lpstr>
      <vt:lpstr>Calibri Light</vt:lpstr>
      <vt:lpstr>나눔스퀘어 Bold</vt:lpstr>
      <vt:lpstr>Calibri</vt:lpstr>
      <vt:lpstr>Noto Sans KR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266</cp:revision>
  <dcterms:created xsi:type="dcterms:W3CDTF">2023-08-02T09:08:11Z</dcterms:created>
  <dcterms:modified xsi:type="dcterms:W3CDTF">2023-10-23T02:59:29Z</dcterms:modified>
</cp:coreProperties>
</file>