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7" r:id="rId4"/>
    <p:sldId id="260" r:id="rId5"/>
    <p:sldId id="261" r:id="rId6"/>
    <p:sldId id="262" r:id="rId7"/>
    <p:sldId id="263" r:id="rId8"/>
    <p:sldId id="272" r:id="rId9"/>
    <p:sldId id="274" r:id="rId10"/>
    <p:sldId id="264" r:id="rId11"/>
    <p:sldId id="265" r:id="rId12"/>
    <p:sldId id="266" r:id="rId13"/>
    <p:sldId id="267" r:id="rId14"/>
    <p:sldId id="269" r:id="rId15"/>
    <p:sldId id="270" r:id="rId16"/>
    <p:sldId id="259" r:id="rId17"/>
    <p:sldId id="271" r:id="rId18"/>
    <p:sldId id="25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71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691C-D916-48CF-8ABD-38FEAFA91419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7398-9D88-45F4-BE43-6D2F4FADF5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8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2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7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0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是類別數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比如男生、女生、其他三類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是所有的資料數。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yc,i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indicator (0 or 1) from one hot encode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筆資料屬於第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類真實類別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pc,i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是第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筆資料屬於第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類預測出來的機率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2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4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38D53-5831-4CFD-AC4C-93E34F597091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DCA5-4601-48FC-804E-D788776D963C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420-FAC1-469E-A68E-421E9E5572DB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0F-E66B-4A01-84FB-ABC8AEA11739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84476-4D12-4813-8E0D-BA523109CA59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9EE-C7C9-4344-A0D5-5C81161F1AC9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BB9-07BB-4F03-8774-462462A3CBCA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CF24-944E-4A1B-9831-5B3DE23E5408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D7F-D468-494C-AD5D-83CDD25EA5BC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E2944-6DD6-4D6D-9F27-6D3B21A7445C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5098D-E1DB-482D-A218-2C8F9AE06BC1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FA42AB-3764-46D5-8BC8-B9011122BBD7}" type="datetime1">
              <a:rPr lang="en-US" altLang="zh-TW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r>
              <a:rPr lang="zh-TW" altLang="en-US" dirty="0" smtClean="0"/>
              <a:t> </a:t>
            </a:r>
            <a:r>
              <a:rPr lang="zh-TW" altLang="en-US" dirty="0"/>
              <a:t>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2021/7/23</a:t>
            </a:r>
          </a:p>
          <a:p>
            <a:r>
              <a:rPr lang="zh-TW" altLang="en-US" dirty="0" smtClean="0"/>
              <a:t>吳</a:t>
            </a:r>
            <a:r>
              <a:rPr lang="zh-TW" altLang="en-US" dirty="0" smtClean="0"/>
              <a:t>佩芩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5164669"/>
            <a:ext cx="9601200" cy="1799871"/>
          </a:xfrm>
        </p:spPr>
        <p:txBody>
          <a:bodyPr/>
          <a:lstStyle/>
          <a:p>
            <a:r>
              <a:rPr lang="en-US" altLang="zh-TW" dirty="0"/>
              <a:t>Optimizer : </a:t>
            </a:r>
            <a:r>
              <a:rPr lang="en-US" altLang="zh-TW" dirty="0" err="1" smtClean="0"/>
              <a:t>AdamW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Learning </a:t>
            </a:r>
            <a:r>
              <a:rPr lang="en-US" altLang="zh-TW" dirty="0"/>
              <a:t>Rate </a:t>
            </a:r>
            <a:r>
              <a:rPr lang="en-US" altLang="zh-TW" dirty="0" smtClean="0"/>
              <a:t>Scheduler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3" y="236362"/>
            <a:ext cx="10353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5466" y="1589804"/>
            <a:ext cx="3962401" cy="5065889"/>
          </a:xfrm>
        </p:spPr>
        <p:txBody>
          <a:bodyPr/>
          <a:lstStyle/>
          <a:p>
            <a:r>
              <a:rPr lang="zh-TW" altLang="en-US" dirty="0"/>
              <a:t>定義用於計算精度</a:t>
            </a:r>
            <a:r>
              <a:rPr lang="zh-TW" altLang="en-US" dirty="0" smtClean="0"/>
              <a:t>的</a:t>
            </a:r>
            <a:r>
              <a:rPr lang="en-US" altLang="zh-TW" dirty="0" err="1"/>
              <a:t>flat_accuracy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zh-TW" altLang="en-US" dirty="0" smtClean="0"/>
              <a:t>將</a:t>
            </a:r>
            <a:r>
              <a:rPr lang="zh-TW" altLang="en-US" dirty="0"/>
              <a:t>經過時間格式化為</a:t>
            </a:r>
            <a:r>
              <a:rPr lang="zh-TW" altLang="en-US" dirty="0" smtClean="0"/>
              <a:t>的</a:t>
            </a:r>
            <a:r>
              <a:rPr lang="en-US" altLang="zh-TW" dirty="0" err="1"/>
              <a:t>format_time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89" y="962731"/>
            <a:ext cx="6401046" cy="45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85" y="281186"/>
            <a:ext cx="8732259" cy="61722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583" y="0"/>
            <a:ext cx="2828220" cy="2299013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850488" y="1589804"/>
            <a:ext cx="3138311" cy="506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隨機數種子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開始訓練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提出</a:t>
            </a:r>
            <a:r>
              <a:rPr lang="en-US" altLang="zh-TW" dirty="0" err="1" smtClean="0"/>
              <a:t>DataLoaders</a:t>
            </a:r>
            <a:r>
              <a:rPr lang="zh-TW" altLang="en-US" dirty="0" smtClean="0"/>
              <a:t>三資料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放入</a:t>
            </a:r>
            <a:r>
              <a:rPr lang="en-US" altLang="zh-TW" dirty="0" smtClean="0"/>
              <a:t>model</a:t>
            </a:r>
          </a:p>
          <a:p>
            <a:pPr lvl="1"/>
            <a:r>
              <a:rPr lang="zh-TW" altLang="en-US" dirty="0" smtClean="0"/>
              <a:t>取出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logits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0178" y="4267200"/>
            <a:ext cx="6378222" cy="541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282" y="4538132"/>
            <a:ext cx="4007557" cy="8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1793" y="3060698"/>
            <a:ext cx="2918178" cy="1274235"/>
          </a:xfrm>
        </p:spPr>
        <p:txBody>
          <a:bodyPr/>
          <a:lstStyle/>
          <a:p>
            <a:r>
              <a:rPr lang="zh-TW" altLang="en-US" dirty="0" smtClean="0"/>
              <a:t>計算平均</a:t>
            </a:r>
            <a:r>
              <a:rPr lang="en-US" altLang="zh-TW" dirty="0" err="1" smtClean="0"/>
              <a:t>trian_loss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45" y="559680"/>
            <a:ext cx="76485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143066" cy="3581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84" y="896938"/>
            <a:ext cx="9820275" cy="4657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5822" y="2382838"/>
            <a:ext cx="8364536" cy="1105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5822" y="4694239"/>
            <a:ext cx="5836355" cy="10249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14490" y="4772654"/>
            <a:ext cx="304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精確度總和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來自</a:t>
            </a:r>
            <a:r>
              <a:rPr lang="zh-TW" altLang="en-US" dirty="0" smtClean="0"/>
              <a:t>我們得到的結果</a:t>
            </a:r>
            <a:r>
              <a:rPr lang="en-US" altLang="zh-TW" dirty="0" smtClean="0"/>
              <a:t>(logits)</a:t>
            </a:r>
          </a:p>
          <a:p>
            <a:r>
              <a:rPr lang="zh-TW" altLang="en-US" dirty="0" smtClean="0"/>
              <a:t>與正確解答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label_ids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4819" y="2526616"/>
            <a:ext cx="2847270" cy="1738490"/>
          </a:xfrm>
        </p:spPr>
        <p:txBody>
          <a:bodyPr/>
          <a:lstStyle/>
          <a:p>
            <a:r>
              <a:rPr lang="zh-TW" altLang="en-US" dirty="0" smtClean="0"/>
              <a:t>計算平均精確度</a:t>
            </a:r>
            <a:endParaRPr lang="en-US" altLang="zh-TW" dirty="0" smtClean="0"/>
          </a:p>
          <a:p>
            <a:r>
              <a:rPr lang="zh-TW" altLang="en-US" dirty="0" smtClean="0"/>
              <a:t>計算平均</a:t>
            </a:r>
            <a:r>
              <a:rPr lang="en-US" altLang="zh-TW" dirty="0" err="1" smtClean="0"/>
              <a:t>val_loss</a:t>
            </a:r>
            <a:endParaRPr lang="en-US" altLang="zh-TW" dirty="0" smtClean="0"/>
          </a:p>
          <a:p>
            <a:r>
              <a:rPr lang="zh-TW" altLang="en-US" dirty="0"/>
              <a:t>彙整所有所得數據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80" y="338336"/>
            <a:ext cx="7219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65930"/>
            <a:ext cx="3733800" cy="4991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55" y="832555"/>
            <a:ext cx="37433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9" y="685800"/>
            <a:ext cx="6995406" cy="35395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223" y="1644033"/>
            <a:ext cx="55149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2898279"/>
            <a:ext cx="7162800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99" y="306883"/>
            <a:ext cx="6934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4133"/>
          </a:xfrm>
        </p:spPr>
        <p:txBody>
          <a:bodyPr/>
          <a:lstStyle/>
          <a:p>
            <a:r>
              <a:rPr lang="zh-TW" altLang="en-US" dirty="0" smtClean="0"/>
              <a:t>改</a:t>
            </a:r>
            <a:r>
              <a:rPr lang="zh-TW" altLang="en-US" dirty="0"/>
              <a:t>善</a:t>
            </a:r>
            <a:r>
              <a:rPr lang="zh-TW" altLang="en-US" dirty="0" smtClean="0"/>
              <a:t>成果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StratifiedKFold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確保 </a:t>
            </a:r>
            <a:r>
              <a:rPr lang="en-US" altLang="zh-TW" dirty="0" smtClean="0"/>
              <a:t>training </a:t>
            </a:r>
            <a:r>
              <a:rPr lang="en-US" altLang="zh-TW" dirty="0"/>
              <a:t>,validation </a:t>
            </a:r>
            <a:r>
              <a:rPr lang="en-US" altLang="zh-TW" dirty="0" smtClean="0"/>
              <a:t>data</a:t>
            </a:r>
            <a:r>
              <a:rPr lang="zh-TW" altLang="en-US" dirty="0"/>
              <a:t> </a:t>
            </a:r>
            <a:r>
              <a:rPr lang="zh-TW" altLang="en-US" dirty="0" smtClean="0"/>
              <a:t>保留</a:t>
            </a:r>
            <a:r>
              <a:rPr lang="zh-TW" altLang="en-US" dirty="0"/>
              <a:t>每個</a:t>
            </a:r>
            <a:r>
              <a:rPr lang="zh-TW" altLang="en-US" dirty="0" smtClean="0"/>
              <a:t>類別一定的</a:t>
            </a:r>
            <a:r>
              <a:rPr lang="zh-TW" altLang="en-US" dirty="0"/>
              <a:t>樣本</a:t>
            </a:r>
            <a:r>
              <a:rPr lang="zh-TW" altLang="en-US" dirty="0" smtClean="0"/>
              <a:t>百分比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Drop_out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輸出更多指標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Sklearn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auc,precision,recall,f1_score</a:t>
            </a:r>
            <a:r>
              <a:rPr lang="zh-TW" altLang="zh-TW" dirty="0" smtClean="0"/>
              <a:t>等等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Accuracy </a:t>
            </a:r>
            <a:r>
              <a:rPr lang="zh-TW" altLang="en-US" dirty="0" smtClean="0"/>
              <a:t>畫圖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背指標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3554" y="874887"/>
            <a:ext cx="5808135" cy="57178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處理</a:t>
            </a:r>
            <a:r>
              <a:rPr lang="en-US" altLang="zh-TW" dirty="0" smtClean="0"/>
              <a:t>data</a:t>
            </a:r>
          </a:p>
          <a:p>
            <a:pPr lvl="1"/>
            <a:r>
              <a:rPr lang="zh-TW" altLang="en-US" dirty="0" smtClean="0"/>
              <a:t>載入資料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轉換資料型態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切割</a:t>
            </a:r>
            <a:r>
              <a:rPr lang="en-US" altLang="zh-TW" dirty="0"/>
              <a:t>training ,</a:t>
            </a:r>
            <a:r>
              <a:rPr lang="en-US" altLang="zh-TW" dirty="0" smtClean="0"/>
              <a:t>validation</a:t>
            </a:r>
          </a:p>
          <a:p>
            <a:pPr marL="530352" lvl="1" indent="0">
              <a:buNone/>
            </a:pP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smtClean="0"/>
              <a:t>fine-tuning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訓練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輸出結果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數據</a:t>
            </a:r>
            <a:endParaRPr lang="en-US" altLang="zh-TW" dirty="0" smtClean="0"/>
          </a:p>
          <a:p>
            <a:pPr lvl="1"/>
            <a:r>
              <a:rPr lang="zh-TW" altLang="en-US" dirty="0"/>
              <a:t>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8711" y="117922"/>
            <a:ext cx="9601200" cy="14859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7140" y="2237904"/>
            <a:ext cx="4550416" cy="3581400"/>
          </a:xfrm>
        </p:spPr>
        <p:txBody>
          <a:bodyPr/>
          <a:lstStyle/>
          <a:p>
            <a:r>
              <a:rPr lang="zh-TW" altLang="en-US" dirty="0" smtClean="0"/>
              <a:t>載入訓練</a:t>
            </a:r>
            <a:r>
              <a:rPr lang="en-US" altLang="zh-TW" dirty="0" smtClean="0"/>
              <a:t>data</a:t>
            </a:r>
          </a:p>
          <a:p>
            <a:pPr lvl="1"/>
            <a:r>
              <a:rPr lang="zh-TW" altLang="en-US" dirty="0"/>
              <a:t>去除</a:t>
            </a:r>
            <a:r>
              <a:rPr lang="zh-TW" altLang="en-US" dirty="0" smtClean="0"/>
              <a:t>不必要的</a:t>
            </a:r>
            <a:r>
              <a:rPr lang="en-US" altLang="zh-TW" dirty="0" smtClean="0"/>
              <a:t>columns</a:t>
            </a:r>
          </a:p>
          <a:p>
            <a:pPr lvl="1"/>
            <a:r>
              <a:rPr lang="zh-TW" altLang="en-US" dirty="0" smtClean="0"/>
              <a:t>添加資料集</a:t>
            </a:r>
            <a:r>
              <a:rPr lang="en-US" altLang="zh-TW" dirty="0" smtClean="0"/>
              <a:t>label</a:t>
            </a:r>
          </a:p>
          <a:p>
            <a:pPr lvl="1"/>
            <a:r>
              <a:rPr lang="zh-TW" altLang="en-US" dirty="0" smtClean="0"/>
              <a:t>合併兩個資料集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18" y="0"/>
            <a:ext cx="5448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0577" y="1845733"/>
            <a:ext cx="3872090" cy="3581400"/>
          </a:xfrm>
        </p:spPr>
        <p:txBody>
          <a:bodyPr/>
          <a:lstStyle/>
          <a:p>
            <a:r>
              <a:rPr lang="zh-TW" altLang="en-US" dirty="0" smtClean="0"/>
              <a:t>提出</a:t>
            </a:r>
            <a:r>
              <a:rPr lang="en-US" altLang="zh-TW" dirty="0" smtClean="0"/>
              <a:t>sentences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labels</a:t>
            </a:r>
          </a:p>
          <a:p>
            <a:r>
              <a:rPr lang="zh-TW" altLang="en-US" dirty="0" smtClean="0"/>
              <a:t>導入</a:t>
            </a:r>
            <a:r>
              <a:rPr lang="en-US" altLang="zh-TW" dirty="0" err="1" smtClean="0"/>
              <a:t>biobert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tokenizer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Tokenize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, add [CLS] and [SEP]</a:t>
            </a:r>
          </a:p>
          <a:p>
            <a:r>
              <a:rPr lang="zh-TW" altLang="en-US" dirty="0" smtClean="0"/>
              <a:t>計算</a:t>
            </a:r>
            <a:r>
              <a:rPr lang="en-US" altLang="zh-TW" dirty="0" smtClean="0"/>
              <a:t>max sentence length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64" y="540808"/>
            <a:ext cx="7134225" cy="2609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64" y="3814961"/>
            <a:ext cx="5343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56405" y="1837173"/>
            <a:ext cx="3235595" cy="3369733"/>
          </a:xfrm>
        </p:spPr>
        <p:txBody>
          <a:bodyPr>
            <a:normAutofit/>
          </a:bodyPr>
          <a:lstStyle/>
          <a:p>
            <a:r>
              <a:rPr lang="en-US" altLang="zh-TW" dirty="0"/>
              <a:t>tokenizer</a:t>
            </a:r>
          </a:p>
          <a:p>
            <a:pPr lvl="1"/>
            <a:r>
              <a:rPr lang="zh-TW" altLang="en-US" i="0" dirty="0"/>
              <a:t>分詞器</a:t>
            </a:r>
            <a:endParaRPr lang="en-US" altLang="zh-TW" i="0" dirty="0"/>
          </a:p>
          <a:p>
            <a:pPr lvl="1"/>
            <a:r>
              <a:rPr lang="zh-TW" altLang="en-US" i="0" dirty="0"/>
              <a:t>英文是</a:t>
            </a:r>
            <a:r>
              <a:rPr lang="en-US" altLang="zh-TW" i="0" dirty="0" err="1"/>
              <a:t>subword</a:t>
            </a:r>
            <a:r>
              <a:rPr lang="zh-TW" altLang="en-US" i="0" dirty="0"/>
              <a:t>的</a:t>
            </a:r>
            <a:r>
              <a:rPr lang="zh-TW" altLang="en-US" i="0" dirty="0" smtClean="0"/>
              <a:t>概念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sentences</a:t>
            </a:r>
            <a:r>
              <a:rPr lang="zh-TW" altLang="en-US" dirty="0" smtClean="0"/>
              <a:t>轉換為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Input_ids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Attention_masks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7" y="102492"/>
            <a:ext cx="8782050" cy="6553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6089" y="5305778"/>
            <a:ext cx="6141155" cy="756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74934" y="5499289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實際要輸入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2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472" y="3702756"/>
            <a:ext cx="6070163" cy="315524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72" y="67921"/>
            <a:ext cx="5560485" cy="3336291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7373002" y="1736066"/>
            <a:ext cx="4199467" cy="512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切割</a:t>
            </a:r>
            <a:r>
              <a:rPr lang="en-US" altLang="zh-TW" dirty="0" smtClean="0"/>
              <a:t>training ,validation data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創建</a:t>
            </a:r>
            <a:r>
              <a:rPr lang="en-US" altLang="zh-TW" dirty="0"/>
              <a:t>training and validation </a:t>
            </a:r>
            <a:r>
              <a:rPr lang="en-US" altLang="zh-TW" dirty="0" smtClean="0"/>
              <a:t>sets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DataLoaders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(</a:t>
            </a:r>
            <a:r>
              <a:rPr lang="zh-TW" altLang="en-US" i="0" dirty="0"/>
              <a:t>計算梯度所需的樣本數量，太小會導致效率低下，無法</a:t>
            </a:r>
            <a:r>
              <a:rPr lang="zh-TW" altLang="en-US" i="0" dirty="0" smtClean="0"/>
              <a:t>收斂，太</a:t>
            </a:r>
            <a:r>
              <a:rPr lang="zh-TW" altLang="en-US" i="0" dirty="0"/>
              <a:t>大會導致記憶體</a:t>
            </a:r>
            <a:r>
              <a:rPr lang="zh-TW" altLang="en-US" i="0" dirty="0" smtClean="0"/>
              <a:t>撐不住</a:t>
            </a:r>
            <a:r>
              <a:rPr lang="en-US" altLang="zh-TW" i="0" dirty="0" smtClean="0"/>
              <a:t>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8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12755" y="3101479"/>
            <a:ext cx="4329289" cy="3581400"/>
          </a:xfrm>
        </p:spPr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biobert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檢視 </a:t>
            </a:r>
            <a:r>
              <a:rPr lang="en-US" altLang="zh-TW" dirty="0" smtClean="0"/>
              <a:t>model's</a:t>
            </a:r>
            <a:r>
              <a:rPr lang="en-US" altLang="zh-TW" dirty="0"/>
              <a:t> parameters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36" y="241675"/>
            <a:ext cx="8648700" cy="2743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36" y="3224741"/>
            <a:ext cx="5953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4445" y="5373511"/>
            <a:ext cx="9601200" cy="1484489"/>
          </a:xfrm>
        </p:spPr>
        <p:txBody>
          <a:bodyPr/>
          <a:lstStyle/>
          <a:p>
            <a:r>
              <a:rPr lang="zh-TW" altLang="en-US" dirty="0"/>
              <a:t>分類</a:t>
            </a:r>
            <a:r>
              <a:rPr lang="zh-TW" altLang="en-US" dirty="0" smtClean="0"/>
              <a:t>問題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lvl="1"/>
            <a:r>
              <a:rPr lang="en-US" altLang="zh-TW" i="0" dirty="0"/>
              <a:t>cross-entropy </a:t>
            </a:r>
            <a:r>
              <a:rPr lang="en-US" altLang="zh-TW" i="0" dirty="0" smtClean="0"/>
              <a:t>loss</a:t>
            </a:r>
          </a:p>
          <a:p>
            <a:pPr lvl="1"/>
            <a:r>
              <a:rPr lang="en-US" altLang="zh-TW" dirty="0" smtClean="0"/>
              <a:t>Logits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i="0" dirty="0"/>
              <a:t>最後一個全連接層的</a:t>
            </a:r>
            <a:r>
              <a:rPr lang="zh-TW" altLang="en-US" i="0" dirty="0" smtClean="0"/>
              <a:t>輸出</a:t>
            </a:r>
            <a:r>
              <a:rPr lang="en-US" altLang="zh-TW" i="0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2" y="132127"/>
            <a:ext cx="12111648" cy="50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2933" y="214114"/>
            <a:ext cx="9601200" cy="1485900"/>
          </a:xfrm>
        </p:spPr>
        <p:txBody>
          <a:bodyPr/>
          <a:lstStyle/>
          <a:p>
            <a:r>
              <a:rPr lang="en-US" altLang="zh-TW" dirty="0"/>
              <a:t>cross-entropy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2933" y="1204168"/>
            <a:ext cx="9601200" cy="5653831"/>
          </a:xfrm>
        </p:spPr>
        <p:txBody>
          <a:bodyPr/>
          <a:lstStyle/>
          <a:p>
            <a:r>
              <a:rPr lang="en-US" altLang="zh-TW" dirty="0" smtClean="0"/>
              <a:t>Entropy</a:t>
            </a:r>
          </a:p>
          <a:p>
            <a:pPr lvl="1"/>
            <a:r>
              <a:rPr lang="zh-TW" altLang="en-US" i="0" dirty="0"/>
              <a:t>接收的所有訊息中所包含的資訊的平均量</a:t>
            </a:r>
            <a:endParaRPr lang="en-US" altLang="zh-TW" dirty="0" smtClean="0"/>
          </a:p>
          <a:p>
            <a:pPr lvl="1"/>
            <a:r>
              <a:rPr lang="zh-TW" altLang="en-US" i="0" dirty="0"/>
              <a:t>量測不確定性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Cross-entropy</a:t>
            </a:r>
          </a:p>
          <a:p>
            <a:pPr lvl="1"/>
            <a:r>
              <a:rPr lang="zh-TW" altLang="en-US" i="0" dirty="0"/>
              <a:t>分類問題時，每個資料都會一組預測的</a:t>
            </a:r>
            <a:r>
              <a:rPr lang="zh-TW" altLang="en-US" i="0" dirty="0" smtClean="0"/>
              <a:t>機率，</a:t>
            </a:r>
            <a:r>
              <a:rPr lang="zh-TW" altLang="en-US" i="0" dirty="0"/>
              <a:t>所以在算每個資料的</a:t>
            </a:r>
            <a:r>
              <a:rPr lang="en-US" altLang="zh-TW" i="0" dirty="0"/>
              <a:t>cross-entropy</a:t>
            </a:r>
            <a:r>
              <a:rPr lang="zh-TW" altLang="en-US" i="0" dirty="0"/>
              <a:t>的時候，我們會看每個類別算出來的</a:t>
            </a:r>
            <a:r>
              <a:rPr lang="en-US" altLang="zh-TW" i="0" dirty="0"/>
              <a:t>entropy</a:t>
            </a:r>
            <a:r>
              <a:rPr lang="zh-TW" altLang="en-US" i="0" dirty="0"/>
              <a:t>，然後在算</a:t>
            </a:r>
            <a:r>
              <a:rPr lang="zh-TW" altLang="en-US" i="0" dirty="0" smtClean="0"/>
              <a:t>總和</a:t>
            </a:r>
            <a:endParaRPr lang="en-US" altLang="zh-TW" i="0" dirty="0" smtClean="0"/>
          </a:p>
          <a:p>
            <a:pPr lvl="1"/>
            <a:endParaRPr lang="en-US" altLang="zh-TW" i="0" dirty="0" smtClean="0"/>
          </a:p>
          <a:p>
            <a:pPr lvl="1"/>
            <a:endParaRPr lang="en-US" altLang="zh-TW" i="0" dirty="0"/>
          </a:p>
          <a:p>
            <a:pPr lvl="1"/>
            <a:endParaRPr lang="en-US" altLang="zh-TW" i="0" dirty="0" smtClean="0"/>
          </a:p>
          <a:p>
            <a:pPr lvl="1"/>
            <a:r>
              <a:rPr lang="en-US" altLang="zh-TW" i="0" dirty="0"/>
              <a:t>cross-entropy</a:t>
            </a:r>
            <a:r>
              <a:rPr lang="zh-TW" altLang="en-US" i="0" dirty="0"/>
              <a:t>越小，代表模型越</a:t>
            </a:r>
            <a:r>
              <a:rPr lang="zh-TW" altLang="en-US" i="0" dirty="0" smtClean="0"/>
              <a:t>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146" name="Picture 2" descr="https://miro.medium.com/max/819/1*hRmpl2nfpcWJplu7zW5CZ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99" y="556089"/>
            <a:ext cx="4059111" cy="243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iro.medium.com/max/330/1*KyFj5hzg2bt0EStTH0-18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4484825"/>
            <a:ext cx="25146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miro.medium.com/max/875/1*k7r-ALkqyIN3K60oJcqG8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95" y="4405488"/>
            <a:ext cx="4087518" cy="245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6876</TotalTime>
  <Words>335</Words>
  <Application>Microsoft Office PowerPoint</Application>
  <PresentationFormat>寬螢幕</PresentationFormat>
  <Paragraphs>123</Paragraphs>
  <Slides>19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Franklin Gothic Book</vt:lpstr>
      <vt:lpstr>Crop</vt:lpstr>
      <vt:lpstr>BERT 實作</vt:lpstr>
      <vt:lpstr>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cross-entropy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簡介</dc:title>
  <dc:creator>coco31429@yahoo.com.tw</dc:creator>
  <cp:lastModifiedBy>coco31429@yahoo.com.tw</cp:lastModifiedBy>
  <cp:revision>72</cp:revision>
  <dcterms:created xsi:type="dcterms:W3CDTF">2021-07-14T11:55:35Z</dcterms:created>
  <dcterms:modified xsi:type="dcterms:W3CDTF">2021-07-23T11:28:10Z</dcterms:modified>
</cp:coreProperties>
</file>