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69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671" autoAdjust="0"/>
  </p:normalViewPr>
  <p:slideViewPr>
    <p:cSldViewPr snapToGrid="0">
      <p:cViewPr varScale="1">
        <p:scale>
          <a:sx n="87" d="100"/>
          <a:sy n="87" d="100"/>
        </p:scale>
        <p:origin x="15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C691C-D916-48CF-8ABD-38FEAFA91419}" type="datetimeFigureOut">
              <a:rPr lang="zh-TW" altLang="en-US" smtClean="0"/>
              <a:t>2021/7/27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F7398-9D88-45F4-BE43-6D2F4FADF5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87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F7398-9D88-45F4-BE43-6D2F4FADF58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289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F7398-9D88-45F4-BE43-6D2F4FADF58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7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238D53-5831-4CFD-AC4C-93E34F597091}" type="datetime1">
              <a:rPr lang="en-US" altLang="zh-TW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DCA5-4601-48FC-804E-D788776D963C}" type="datetime1">
              <a:rPr lang="en-US" altLang="zh-TW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28420-FAC1-469E-A68E-421E9E5572DB}" type="datetime1">
              <a:rPr lang="en-US" altLang="zh-TW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9B0F-E66B-4A01-84FB-ABC8AEA11739}" type="datetime1">
              <a:rPr lang="en-US" altLang="zh-TW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E84476-4D12-4813-8E0D-BA523109CA59}" type="datetime1">
              <a:rPr lang="en-US" altLang="zh-TW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B09EE-C7C9-4344-A0D5-5C81161F1AC9}" type="datetime1">
              <a:rPr lang="en-US" altLang="zh-TW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FBB9-07BB-4F03-8774-462462A3CBCA}" type="datetime1">
              <a:rPr lang="en-US" altLang="zh-TW" smtClean="0"/>
              <a:t>7/27/2021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CF24-944E-4A1B-9831-5B3DE23E5408}" type="datetime1">
              <a:rPr lang="en-US" altLang="zh-TW" smtClean="0"/>
              <a:t>7/27/2021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9D7F-D468-494C-AD5D-83CDD25EA5BC}" type="datetime1">
              <a:rPr lang="en-US" altLang="zh-TW" smtClean="0"/>
              <a:t>7/27/2021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EE2944-6DD6-4D6D-9F27-6D3B21A7445C}" type="datetime1">
              <a:rPr lang="en-US" altLang="zh-TW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95098D-E1DB-482D-A218-2C8F9AE06BC1}" type="datetime1">
              <a:rPr lang="en-US" altLang="zh-TW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2FA42AB-3764-46D5-8BC8-B9011122BBD7}" type="datetime1">
              <a:rPr lang="en-US" altLang="zh-TW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BERT</a:t>
            </a:r>
            <a:r>
              <a:rPr lang="zh-TW" altLang="en-US" dirty="0"/>
              <a:t> 改善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2021/7/30</a:t>
            </a:r>
          </a:p>
          <a:p>
            <a:r>
              <a:rPr lang="zh-TW" altLang="en-US" dirty="0"/>
              <a:t>吳佩芩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8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 err="1">
                <a:solidFill>
                  <a:srgbClr val="212529"/>
                </a:solidFill>
                <a:effectLst/>
                <a:latin typeface="-apple-system"/>
              </a:rPr>
              <a:t>StratifiedKFold</a:t>
            </a:r>
            <a:br>
              <a:rPr lang="en-US" altLang="zh-TW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en-US" altLang="zh-TW" b="0" i="0" dirty="0">
                <a:solidFill>
                  <a:srgbClr val="212529"/>
                </a:solidFill>
                <a:effectLst/>
                <a:latin typeface="-apple-system"/>
              </a:rPr>
              <a:t>The folds are made by preserving the percentage of samples for each class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88DF2A3-9001-427C-A00A-83A7B2A73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19" y="2513969"/>
            <a:ext cx="83629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4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B60A4-4F79-429C-BE7C-EE3CF95E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331176-0367-41B6-8A39-268D224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433EFF-10A2-4DF9-8590-F62B7ABA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DD9756D-ACDA-45D3-B8BC-EA03890B2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11" y="586878"/>
            <a:ext cx="11895378" cy="328394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A14F425-903A-4DD1-A077-2F26392D5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456809"/>
            <a:ext cx="83058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1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CF77E-7538-405E-9B66-5F0103B7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B3453F-BA58-47CF-A46E-494CFC4E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04974D-FB80-4251-9EBF-C5007084D0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795" y="1638300"/>
            <a:ext cx="656881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59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0E79C-56EE-47BB-94D7-32238F976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16" y="93054"/>
            <a:ext cx="9601200" cy="1485900"/>
          </a:xfrm>
        </p:spPr>
        <p:txBody>
          <a:bodyPr/>
          <a:lstStyle/>
          <a:p>
            <a:r>
              <a:rPr lang="zh-TW" altLang="en-US" dirty="0"/>
              <a:t>錯誤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8B9F33-1D41-4AAB-B701-2DF93069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72" y="1469631"/>
            <a:ext cx="9601200" cy="3581400"/>
          </a:xfrm>
        </p:spPr>
        <p:txBody>
          <a:bodyPr/>
          <a:lstStyle/>
          <a:p>
            <a:r>
              <a:rPr lang="zh-TW" altLang="en-US" dirty="0"/>
              <a:t>沒存到每一筆</a:t>
            </a:r>
            <a:r>
              <a:rPr lang="en-US" altLang="zh-TW" dirty="0" err="1"/>
              <a:t>train,val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需逐筆</a:t>
            </a:r>
            <a:r>
              <a:rPr lang="en-US" altLang="zh-TW" dirty="0" err="1"/>
              <a:t>train,val</a:t>
            </a:r>
            <a:r>
              <a:rPr lang="zh-TW" altLang="en-US" dirty="0"/>
              <a:t>都跑過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1110D2-CFF0-456F-A600-E28A446C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19E0B1-EC39-473E-BEB8-FC3323243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690" y="203010"/>
            <a:ext cx="6010338" cy="247122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DCFBDCB-BC05-441B-8CA8-27348CB285C7}"/>
              </a:ext>
            </a:extLst>
          </p:cNvPr>
          <p:cNvSpPr/>
          <p:nvPr/>
        </p:nvSpPr>
        <p:spPr>
          <a:xfrm>
            <a:off x="5168104" y="1060260"/>
            <a:ext cx="3584154" cy="324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FA76913-89D7-4FE1-A332-185991E1B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00" y="3869312"/>
            <a:ext cx="10488806" cy="289563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3A6E175-2B3D-4BB2-AEF9-406AF3C10150}"/>
              </a:ext>
            </a:extLst>
          </p:cNvPr>
          <p:cNvSpPr/>
          <p:nvPr/>
        </p:nvSpPr>
        <p:spPr>
          <a:xfrm>
            <a:off x="1038396" y="4385518"/>
            <a:ext cx="10434210" cy="2379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9993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8483</TotalTime>
  <Words>46</Words>
  <Application>Microsoft Office PowerPoint</Application>
  <PresentationFormat>寬螢幕</PresentationFormat>
  <Paragraphs>18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Franklin Gothic Book</vt:lpstr>
      <vt:lpstr>Crop</vt:lpstr>
      <vt:lpstr>BERT 改善</vt:lpstr>
      <vt:lpstr>StratifiedKFold </vt:lpstr>
      <vt:lpstr>PowerPoint 簡報</vt:lpstr>
      <vt:lpstr>PowerPoint 簡報</vt:lpstr>
      <vt:lpstr>錯誤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 簡介</dc:title>
  <dc:creator>coco31429@yahoo.com.tw</dc:creator>
  <cp:lastModifiedBy>吳佩芩</cp:lastModifiedBy>
  <cp:revision>77</cp:revision>
  <dcterms:created xsi:type="dcterms:W3CDTF">2021-07-14T11:55:35Z</dcterms:created>
  <dcterms:modified xsi:type="dcterms:W3CDTF">2021-07-28T07:00:46Z</dcterms:modified>
</cp:coreProperties>
</file>