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71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C691C-D916-48CF-8ABD-38FEAFA91419}" type="datetimeFigureOut">
              <a:rPr lang="zh-TW" altLang="en-US" smtClean="0"/>
              <a:t>2021/7/14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7398-9D88-45F4-BE43-6D2F4FADF5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8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84%A1%E7%9B%A3%E7%9D%A3%E5%AD%B8%E7%BF%9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預訓練語言表示的方法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可以使用這些模型從文本數據中提取高質量的語言特徵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可以使用自己的數據針對特定任務（分類、實體識別、問答等）對這些模型進行微調，以生成文本數據的狀態。藝術預測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44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的訓練分為兩大步驟：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階段，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使用大量文本資料，以</a:t>
            </a:r>
            <a:r>
              <a:rPr lang="zh-TW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非監督式學習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的方式訓練模型。而在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階段則是針對不同的任務，以有標籤的資料訓練、對模型微調。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6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若不使用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模型直接從頭訓練，稱為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from scratch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76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-base-cased</a:t>
            </a:r>
            <a:endParaRPr lang="en-US" altLang="zh-TW" dirty="0" smtClean="0"/>
          </a:p>
          <a:p>
            <a:r>
              <a:rPr lang="en-US" altLang="zh-TW" dirty="0" smtClean="0"/>
              <a:t>[CLS]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一般會被放在輸入序列的最前面，</a:t>
            </a:r>
            <a:r>
              <a:rPr lang="en-US" altLang="zh-TW" dirty="0" smtClean="0"/>
              <a:t>[MASK]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token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extraction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時不會用到，這邊只是為了展示預訓練階段的克漏字任務才使用的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33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3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238D53-5831-4CFD-AC4C-93E34F597091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DCA5-4601-48FC-804E-D788776D963C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420-FAC1-469E-A68E-421E9E5572DB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0F-E66B-4A01-84FB-ABC8AEA11739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84476-4D12-4813-8E0D-BA523109CA59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9EE-C7C9-4344-A0D5-5C81161F1AC9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BB9-07BB-4F03-8774-462462A3CBCA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CF24-944E-4A1B-9831-5B3DE23E5408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D7F-D468-494C-AD5D-83CDD25EA5BC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E2944-6DD6-4D6D-9F27-6D3B21A7445C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5098D-E1DB-482D-A218-2C8F9AE06BC1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FA42AB-3764-46D5-8BC8-B9011122BBD7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BERT</a:t>
            </a:r>
            <a:r>
              <a:rPr lang="zh-TW" altLang="en-US" dirty="0" smtClean="0"/>
              <a:t> 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吳佩芩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369711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_</a:t>
            </a:r>
            <a:r>
              <a:rPr lang="zh-TW" altLang="en-US" sz="2200" dirty="0"/>
              <a:t>提供了免費的 </a:t>
            </a:r>
            <a:r>
              <a:rPr lang="en-US" altLang="zh-TW" sz="2200" dirty="0"/>
              <a:t>GPU/TPU </a:t>
            </a:r>
            <a:r>
              <a:rPr lang="zh-TW" altLang="en-US" sz="2200" dirty="0"/>
              <a:t>給想進行實驗的使用者進行運算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81478"/>
            <a:ext cx="9601200" cy="439702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使用 </a:t>
            </a:r>
            <a:r>
              <a:rPr lang="en-US" altLang="zh-TW" dirty="0" err="1"/>
              <a:t>Colab</a:t>
            </a:r>
            <a:r>
              <a:rPr lang="en-US" altLang="zh-TW" dirty="0"/>
              <a:t> GPU </a:t>
            </a:r>
            <a:r>
              <a:rPr lang="zh-TW" altLang="en-US" dirty="0"/>
              <a:t>進行</a:t>
            </a:r>
            <a:r>
              <a:rPr lang="zh-TW" altLang="en-US" dirty="0" smtClean="0"/>
              <a:t>訓練</a:t>
            </a:r>
            <a:endParaRPr lang="en-US" altLang="zh-TW" dirty="0" smtClean="0"/>
          </a:p>
          <a:p>
            <a:r>
              <a:rPr lang="zh-TW" altLang="en-US" dirty="0"/>
              <a:t>安裝</a:t>
            </a:r>
            <a:r>
              <a:rPr lang="en-US" altLang="zh-TW" dirty="0"/>
              <a:t>Hugging Face </a:t>
            </a:r>
            <a:r>
              <a:rPr lang="zh-TW" altLang="en-US" dirty="0"/>
              <a:t>中的</a:t>
            </a:r>
            <a:r>
              <a:rPr lang="en-US" altLang="zh-TW" dirty="0"/>
              <a:t>Transformers</a:t>
            </a:r>
            <a:r>
              <a:rPr lang="zh-TW" altLang="en-US" dirty="0" smtClean="0"/>
              <a:t>包</a:t>
            </a:r>
            <a:endParaRPr lang="en-US" altLang="zh-TW" dirty="0" smtClean="0"/>
          </a:p>
          <a:p>
            <a:r>
              <a:rPr lang="zh-TW" altLang="en-US" dirty="0"/>
              <a:t>加載 </a:t>
            </a:r>
            <a:r>
              <a:rPr lang="en-US" altLang="zh-TW" dirty="0" err="1"/>
              <a:t>CoLA</a:t>
            </a:r>
            <a:r>
              <a:rPr lang="en-US" altLang="zh-TW" dirty="0"/>
              <a:t> </a:t>
            </a:r>
            <a:r>
              <a:rPr lang="zh-TW" altLang="en-US" dirty="0"/>
              <a:t>數據</a:t>
            </a:r>
            <a:r>
              <a:rPr lang="zh-TW" altLang="en-US" dirty="0" smtClean="0"/>
              <a:t>集</a:t>
            </a:r>
            <a:endParaRPr lang="en-US" altLang="zh-TW" dirty="0" smtClean="0"/>
          </a:p>
          <a:p>
            <a:r>
              <a:rPr lang="zh-TW" altLang="en-US" dirty="0"/>
              <a:t>使用 </a:t>
            </a:r>
            <a:r>
              <a:rPr lang="en-US" altLang="zh-TW" dirty="0"/>
              <a:t>Pandas </a:t>
            </a:r>
            <a:r>
              <a:rPr lang="zh-TW" altLang="en-US" dirty="0"/>
              <a:t>來解析“域內”訓練集並查看它的一些屬性和數</a:t>
            </a:r>
            <a:r>
              <a:rPr lang="zh-TW" altLang="en-US" dirty="0" smtClean="0"/>
              <a:t>據點</a:t>
            </a:r>
            <a:endParaRPr lang="en-US" altLang="zh-TW" dirty="0"/>
          </a:p>
          <a:p>
            <a:pPr lvl="1"/>
            <a:r>
              <a:rPr lang="en-US" altLang="zh-TW" i="0" dirty="0" smtClean="0"/>
              <a:t>Sentence,</a:t>
            </a:r>
            <a:r>
              <a:rPr lang="en-US" altLang="zh-TW" i="0" dirty="0"/>
              <a:t> </a:t>
            </a:r>
            <a:r>
              <a:rPr lang="en-US" altLang="zh-TW" i="0" dirty="0" smtClean="0"/>
              <a:t>label</a:t>
            </a:r>
          </a:p>
          <a:p>
            <a:pPr lvl="1"/>
            <a:r>
              <a:rPr lang="en-US" altLang="zh-TW" i="0" dirty="0" smtClean="0"/>
              <a:t>Label : </a:t>
            </a:r>
            <a:r>
              <a:rPr lang="en-US" altLang="zh-TW" i="0" dirty="0"/>
              <a:t>which is referred to as the “</a:t>
            </a:r>
            <a:r>
              <a:rPr lang="en-US" altLang="zh-TW" i="0" dirty="0" err="1"/>
              <a:t>acceptibility</a:t>
            </a:r>
            <a:r>
              <a:rPr lang="en-US" altLang="zh-TW" i="0" dirty="0"/>
              <a:t> judgment” (0=unacceptable, 1=acceptable</a:t>
            </a:r>
            <a:r>
              <a:rPr lang="en-US" altLang="zh-TW" i="0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709" y="3948995"/>
            <a:ext cx="5009306" cy="290900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了解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資料格式</a:t>
            </a:r>
            <a:endParaRPr lang="en-US" altLang="zh-TW" dirty="0" smtClean="0"/>
          </a:p>
          <a:p>
            <a:r>
              <a:rPr lang="zh-TW" altLang="en-US" dirty="0" smtClean="0"/>
              <a:t>將數據</a:t>
            </a:r>
            <a:r>
              <a:rPr lang="zh-TW" altLang="en-US" dirty="0"/>
              <a:t>集轉換成 </a:t>
            </a:r>
            <a:r>
              <a:rPr lang="en-US" altLang="zh-TW" dirty="0"/>
              <a:t>BERT </a:t>
            </a:r>
            <a:r>
              <a:rPr lang="zh-TW" altLang="en-US" dirty="0"/>
              <a:t>可以訓練的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r>
              <a:rPr lang="zh-TW" altLang="en-US" dirty="0" smtClean="0"/>
              <a:t>嘗試訓練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263106"/>
            <a:ext cx="9877245" cy="14859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BERT(</a:t>
            </a:r>
            <a:r>
              <a:rPr lang="en-US" altLang="zh-TW" dirty="0"/>
              <a:t>Bidirectional Encoder Representations from Transformers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1600" dirty="0"/>
              <a:t>http://mccormickml.com/2019/07/22/BERT-fine-tuning/</a:t>
            </a:r>
            <a:endParaRPr lang="zh-TW" altLang="en-US" sz="1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method of </a:t>
            </a:r>
            <a:r>
              <a:rPr lang="en-US" altLang="zh-TW" dirty="0" err="1">
                <a:solidFill>
                  <a:schemeClr val="accent2">
                    <a:lumMod val="50000"/>
                  </a:schemeClr>
                </a:solidFill>
              </a:rPr>
              <a:t>pretraining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language</a:t>
            </a:r>
            <a:r>
              <a:rPr lang="en-US" altLang="zh-TW" dirty="0"/>
              <a:t> </a:t>
            </a:r>
            <a:r>
              <a:rPr lang="en-US" altLang="zh-TW" dirty="0" smtClean="0"/>
              <a:t>representations</a:t>
            </a:r>
          </a:p>
          <a:p>
            <a:r>
              <a:rPr lang="en-US" altLang="zh-TW" dirty="0" smtClean="0"/>
              <a:t>can use </a:t>
            </a:r>
            <a:r>
              <a:rPr lang="en-US" altLang="zh-TW" dirty="0"/>
              <a:t>these models to extract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high quality language features</a:t>
            </a:r>
            <a:r>
              <a:rPr lang="en-US" altLang="zh-TW" dirty="0"/>
              <a:t> from your text </a:t>
            </a:r>
            <a:r>
              <a:rPr lang="en-US" altLang="zh-TW" dirty="0" smtClean="0"/>
              <a:t>data</a:t>
            </a:r>
          </a:p>
          <a:p>
            <a:r>
              <a:rPr lang="en-US" altLang="zh-TW" dirty="0"/>
              <a:t>can fine-tune these models on a specific task (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classification, entity recognition, question answering</a:t>
            </a:r>
            <a:r>
              <a:rPr lang="en-US" altLang="zh-TW" dirty="0"/>
              <a:t>, etc.) with your own data to produce state of the art predictions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ELMO, BERT, </a:t>
            </a:r>
            <a:r>
              <a:rPr lang="en-US" altLang="zh-TW" dirty="0" smtClean="0"/>
              <a:t>GPT</a:t>
            </a:r>
            <a:r>
              <a:rPr lang="zh-TW" altLang="en-US" dirty="0" smtClean="0"/>
              <a:t> </a:t>
            </a:r>
            <a:r>
              <a:rPr lang="en-US" altLang="zh-TW" dirty="0" smtClean="0"/>
              <a:t>(Hung-</a:t>
            </a:r>
            <a:r>
              <a:rPr lang="en-US" altLang="zh-TW" dirty="0" err="1" smtClean="0"/>
              <a:t>yi</a:t>
            </a:r>
            <a:r>
              <a:rPr lang="en-US" altLang="zh-TW" dirty="0" smtClean="0"/>
              <a:t> Lee)</a:t>
            </a:r>
            <a:br>
              <a:rPr lang="en-US" altLang="zh-TW" dirty="0" smtClean="0"/>
            </a:br>
            <a:r>
              <a:rPr lang="en-US" altLang="zh-TW" sz="2400" dirty="0" smtClean="0"/>
              <a:t>https</a:t>
            </a:r>
            <a:r>
              <a:rPr lang="en-US" altLang="zh-TW" sz="2400" dirty="0"/>
              <a:t>://youtu.be/UYPa347-DdE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958622"/>
            <a:ext cx="9601200" cy="4690534"/>
          </a:xfrm>
        </p:spPr>
        <p:txBody>
          <a:bodyPr/>
          <a:lstStyle/>
          <a:p>
            <a:r>
              <a:rPr lang="zh-TW" altLang="en-US" dirty="0" smtClean="0"/>
              <a:t>機器如何讀懂文字</a:t>
            </a:r>
            <a:endParaRPr lang="en-US" altLang="zh-TW" dirty="0" smtClean="0"/>
          </a:p>
          <a:p>
            <a:pPr lvl="1"/>
            <a:r>
              <a:rPr lang="zh-TW" altLang="en-US" dirty="0"/>
              <a:t>詞語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/>
              <a:t>同</a:t>
            </a:r>
            <a:r>
              <a:rPr lang="zh-TW" altLang="en-US" dirty="0" smtClean="0"/>
              <a:t>詞語可能有</a:t>
            </a:r>
            <a:r>
              <a:rPr lang="zh-TW" altLang="en-US" dirty="0"/>
              <a:t>多種</a:t>
            </a:r>
            <a:r>
              <a:rPr lang="zh-TW" altLang="en-US" dirty="0" smtClean="0"/>
              <a:t>意思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 typical word </a:t>
            </a:r>
            <a:r>
              <a:rPr lang="en-US" altLang="zh-TW" dirty="0" err="1" smtClean="0"/>
              <a:t>embedding,each</a:t>
            </a:r>
            <a:r>
              <a:rPr lang="en-US" altLang="zh-TW" dirty="0" smtClean="0"/>
              <a:t> word type has an embedding</a:t>
            </a:r>
          </a:p>
          <a:p>
            <a:pPr lvl="2"/>
            <a:r>
              <a:rPr lang="zh-TW" altLang="en-US" dirty="0" smtClean="0"/>
              <a:t>但每</a:t>
            </a:r>
            <a:r>
              <a:rPr lang="zh-TW" altLang="en-US" dirty="0"/>
              <a:t>個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應該有</a:t>
            </a:r>
            <a:r>
              <a:rPr lang="zh-TW" altLang="en-US" dirty="0"/>
              <a:t>自己一種</a:t>
            </a:r>
            <a:r>
              <a:rPr lang="en-US" altLang="zh-TW" dirty="0"/>
              <a:t>type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289" y="2329744"/>
            <a:ext cx="5150241" cy="289701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ELMO</a:t>
            </a:r>
            <a:r>
              <a:rPr lang="en-US" altLang="zh-TW" dirty="0" smtClean="0"/>
              <a:t>,BERT,ERNIE,GPT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RNN-based language models (trained from lots of sentences)</a:t>
            </a:r>
          </a:p>
          <a:p>
            <a:r>
              <a:rPr lang="zh-TW" altLang="en-US" dirty="0"/>
              <a:t>考慮前後文的方法 </a:t>
            </a:r>
            <a:r>
              <a:rPr lang="en-US" altLang="zh-TW" dirty="0"/>
              <a:t>: </a:t>
            </a:r>
            <a:r>
              <a:rPr lang="zh-TW" altLang="en-US" dirty="0"/>
              <a:t>將</a:t>
            </a:r>
            <a:r>
              <a:rPr lang="zh-TW" altLang="en-US" dirty="0" smtClean="0"/>
              <a:t>句子正逆向皆放入</a:t>
            </a:r>
            <a:r>
              <a:rPr lang="en-US" altLang="zh-TW" dirty="0" smtClean="0"/>
              <a:t>model</a:t>
            </a:r>
          </a:p>
          <a:p>
            <a:r>
              <a:rPr lang="zh-TW" altLang="en-US" dirty="0"/>
              <a:t>多</a:t>
            </a:r>
            <a:r>
              <a:rPr lang="zh-TW" altLang="en-US" dirty="0" smtClean="0"/>
              <a:t>層</a:t>
            </a:r>
            <a:r>
              <a:rPr lang="en-US" altLang="zh-TW" dirty="0" smtClean="0"/>
              <a:t>RNN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weighted sum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392289"/>
            <a:ext cx="9601200" cy="1485900"/>
          </a:xfrm>
        </p:spPr>
        <p:txBody>
          <a:bodyPr/>
          <a:lstStyle/>
          <a:p>
            <a:r>
              <a:rPr lang="en-US" altLang="zh-TW" dirty="0"/>
              <a:t>ELMO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BERT</a:t>
            </a:r>
            <a:r>
              <a:rPr lang="en-US" altLang="zh-TW" dirty="0" smtClean="0"/>
              <a:t>,ERNIE,GPT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69732"/>
            <a:ext cx="9601200" cy="3581400"/>
          </a:xfrm>
        </p:spPr>
        <p:txBody>
          <a:bodyPr/>
          <a:lstStyle/>
          <a:p>
            <a:r>
              <a:rPr lang="en-US" altLang="zh-TW" dirty="0" smtClean="0"/>
              <a:t>BERT = Encoder of Transformer</a:t>
            </a:r>
          </a:p>
          <a:p>
            <a:r>
              <a:rPr lang="en-US" altLang="zh-TW" dirty="0" smtClean="0"/>
              <a:t>Pre-training(training of BERT):</a:t>
            </a:r>
          </a:p>
          <a:p>
            <a:pPr lvl="1"/>
            <a:r>
              <a:rPr lang="en-US" altLang="zh-TW" dirty="0" smtClean="0"/>
              <a:t>Masked LM</a:t>
            </a:r>
          </a:p>
          <a:p>
            <a:pPr lvl="1"/>
            <a:r>
              <a:rPr lang="en-US" altLang="zh-TW" dirty="0" smtClean="0"/>
              <a:t>Next Sentence Prediction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1026" name="Picture 2" descr="LeeMeng - 進擊的BERT：NLP 界的巨人之力與遷移學習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86" y="3271773"/>
            <a:ext cx="7934627" cy="35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imgur.com/hpSA9b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22" y="875533"/>
            <a:ext cx="5031768" cy="218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9067" y="615244"/>
            <a:ext cx="9601200" cy="35814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Fine-Tuning(</a:t>
            </a:r>
            <a:r>
              <a:rPr lang="en-US" altLang="zh-TW" dirty="0" smtClean="0"/>
              <a:t>How to use BERT) :</a:t>
            </a:r>
          </a:p>
          <a:p>
            <a:pPr lvl="1"/>
            <a:r>
              <a:rPr lang="zh-TW" altLang="en-US" dirty="0">
                <a:latin typeface="+mn-ea"/>
              </a:rPr>
              <a:t>單一句子的</a:t>
            </a:r>
            <a:r>
              <a:rPr lang="zh-TW" altLang="en-US" dirty="0" smtClean="0">
                <a:latin typeface="+mn-ea"/>
              </a:rPr>
              <a:t>分類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/>
              <a:t>句子中每個詞的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zh-TW" altLang="en-US" dirty="0"/>
              <a:t>兩個句子關係的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zh-TW" altLang="en-US" dirty="0"/>
              <a:t>問答系統</a:t>
            </a:r>
          </a:p>
        </p:txBody>
      </p:sp>
      <p:pic>
        <p:nvPicPr>
          <p:cNvPr id="2050" name="Picture 2" descr="https://i.imgur.com/XkfUfJ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86" y="2986128"/>
            <a:ext cx="3556588" cy="26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imgur.com/g76hoU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927" y="2986129"/>
            <a:ext cx="3553251" cy="26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imgur.com/kQD9H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31" y="2986128"/>
            <a:ext cx="3576569" cy="26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imgur.com/ryy0a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66" y="101601"/>
            <a:ext cx="4992864" cy="374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.imgur.com/Dh9Ptt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12" y="4052072"/>
            <a:ext cx="3762374" cy="28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i.imgur.com/BVKhSr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423" y="4052072"/>
            <a:ext cx="3762374" cy="279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ELMO</a:t>
            </a:r>
            <a:r>
              <a:rPr lang="en-US" altLang="zh-TW" dirty="0" smtClean="0"/>
              <a:t>,BERT,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ERNIE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GPT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ERNIE : </a:t>
            </a:r>
          </a:p>
          <a:p>
            <a:pPr lvl="1"/>
            <a:r>
              <a:rPr lang="en-US" altLang="zh-TW" dirty="0" smtClean="0"/>
              <a:t>designed for Chinese</a:t>
            </a:r>
          </a:p>
          <a:p>
            <a:r>
              <a:rPr lang="en-US" altLang="zh-TW" dirty="0" smtClean="0"/>
              <a:t>GPT :</a:t>
            </a:r>
          </a:p>
          <a:p>
            <a:pPr lvl="1"/>
            <a:r>
              <a:rPr lang="en-US" altLang="zh-TW" dirty="0" smtClean="0"/>
              <a:t>GPT = transformer decoder</a:t>
            </a:r>
          </a:p>
          <a:p>
            <a:pPr lvl="1"/>
            <a:r>
              <a:rPr lang="zh-TW" altLang="en-US" dirty="0"/>
              <a:t>預測接下來的</a:t>
            </a:r>
            <a:r>
              <a:rPr lang="zh-TW" altLang="en-US" dirty="0" smtClean="0"/>
              <a:t>詞彙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Zero-shot learning?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150" y="145344"/>
            <a:ext cx="9601200" cy="1485900"/>
          </a:xfrm>
        </p:spPr>
        <p:txBody>
          <a:bodyPr/>
          <a:lstStyle/>
          <a:p>
            <a:r>
              <a:rPr lang="en-US" altLang="zh-TW" dirty="0" smtClean="0"/>
              <a:t>BERT </a:t>
            </a:r>
            <a:r>
              <a:rPr lang="zh-TW" altLang="en-US" dirty="0" smtClean="0"/>
              <a:t>實作練習</a:t>
            </a:r>
            <a:r>
              <a:rPr lang="en-US" altLang="zh-TW" dirty="0" smtClean="0"/>
              <a:t>_mask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3556" y="888294"/>
            <a:ext cx="9601200" cy="3581400"/>
          </a:xfrm>
        </p:spPr>
        <p:txBody>
          <a:bodyPr/>
          <a:lstStyle/>
          <a:p>
            <a:r>
              <a:rPr lang="zh-TW" altLang="en-US" dirty="0"/>
              <a:t>載入中文 </a:t>
            </a:r>
            <a:r>
              <a:rPr lang="en-US" altLang="zh-TW" dirty="0"/>
              <a:t>BERT </a:t>
            </a:r>
            <a:r>
              <a:rPr lang="zh-TW" altLang="en-US" dirty="0"/>
              <a:t>使用的 </a:t>
            </a:r>
            <a:r>
              <a:rPr lang="en-US" altLang="zh-TW" dirty="0" smtClean="0"/>
              <a:t>tokenizer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輸入文</a:t>
            </a:r>
            <a:r>
              <a:rPr lang="zh-TW" altLang="en-US" dirty="0" smtClean="0"/>
              <a:t>本，並使用 </a:t>
            </a:r>
            <a:r>
              <a:rPr lang="en-US" altLang="zh-TW" dirty="0" smtClean="0"/>
              <a:t>tokenizer </a:t>
            </a:r>
            <a:r>
              <a:rPr lang="zh-TW" altLang="en-US" dirty="0"/>
              <a:t>將一個中文句子斷詞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02455"/>
            <a:ext cx="7315200" cy="24127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469694"/>
            <a:ext cx="6999817" cy="229733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2471</TotalTime>
  <Words>445</Words>
  <Application>Microsoft Office PowerPoint</Application>
  <PresentationFormat>寬螢幕</PresentationFormat>
  <Paragraphs>87</Paragraphs>
  <Slides>11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Franklin Gothic Book</vt:lpstr>
      <vt:lpstr>Crop</vt:lpstr>
      <vt:lpstr>BERT 簡介</vt:lpstr>
      <vt:lpstr>BERT(Bidirectional Encoder Representations from Transformers) http://mccormickml.com/2019/07/22/BERT-fine-tuning/</vt:lpstr>
      <vt:lpstr>ELMO, BERT, GPT (Hung-yi Lee) https://youtu.be/UYPa347-DdE</vt:lpstr>
      <vt:lpstr>ELMO,BERT,ERNIE,GPT</vt:lpstr>
      <vt:lpstr>ELMO,BERT,ERNIE,GPT</vt:lpstr>
      <vt:lpstr>PowerPoint 簡報</vt:lpstr>
      <vt:lpstr>PowerPoint 簡報</vt:lpstr>
      <vt:lpstr>ELMO,BERT,ERNIE,GPT</vt:lpstr>
      <vt:lpstr>BERT 實作練習_mask</vt:lpstr>
      <vt:lpstr>Google Colab_提供了免費的 GPU/TPU 給想進行實驗的使用者進行運算 </vt:lpstr>
      <vt:lpstr>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簡介</dc:title>
  <dc:creator>coco31429@yahoo.com.tw</dc:creator>
  <cp:lastModifiedBy>coco31429@yahoo.com.tw</cp:lastModifiedBy>
  <cp:revision>25</cp:revision>
  <dcterms:created xsi:type="dcterms:W3CDTF">2021-07-14T11:55:35Z</dcterms:created>
  <dcterms:modified xsi:type="dcterms:W3CDTF">2021-07-16T05:07:30Z</dcterms:modified>
</cp:coreProperties>
</file>