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63" autoAdjust="0"/>
  </p:normalViewPr>
  <p:slideViewPr>
    <p:cSldViewPr snapToGrid="0">
      <p:cViewPr varScale="1">
        <p:scale>
          <a:sx n="77" d="100"/>
          <a:sy n="7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71CC-209F-44A4-8F8A-9595D98746DD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C5CB0-7193-4459-8D84-85CC17236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91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icequant/rqalph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icequant.com/algorith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ollinger_Ban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B3DCBC6-7C2B-4C27-802B-BCE229800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305" y="786887"/>
            <a:ext cx="11449878" cy="2618554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HW11_RQalpha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5CB5DF50-9075-47FF-8211-BABA5FD7B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857" y="4111119"/>
            <a:ext cx="8637072" cy="1071095"/>
          </a:xfrm>
        </p:spPr>
        <p:txBody>
          <a:bodyPr/>
          <a:lstStyle/>
          <a:p>
            <a:r>
              <a:rPr lang="zh-TW" altLang="en-US" dirty="0"/>
              <a:t>吳佩芩</a:t>
            </a:r>
          </a:p>
        </p:txBody>
      </p:sp>
    </p:spTree>
    <p:extLst>
      <p:ext uri="{BB962C8B-B14F-4D97-AF65-F5344CB8AC3E}">
        <p14:creationId xmlns:p14="http://schemas.microsoft.com/office/powerpoint/2010/main" val="175812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ED6CD62-BC02-47B4-8EF9-76BEB578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818" y="883750"/>
            <a:ext cx="9603275" cy="1049235"/>
          </a:xfrm>
        </p:spPr>
        <p:txBody>
          <a:bodyPr/>
          <a:lstStyle/>
          <a:p>
            <a:r>
              <a:rPr lang="en-US" altLang="zh-TW" b="1" dirty="0">
                <a:latin typeface="-apple-system"/>
                <a:hlinkClick r:id="rId2"/>
              </a:rPr>
              <a:t>RQAlpha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97B7437-43CF-474F-8056-EAF0D33A3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086" y="1727787"/>
            <a:ext cx="9603275" cy="4258848"/>
          </a:xfrm>
        </p:spPr>
        <p:txBody>
          <a:bodyPr/>
          <a:lstStyle/>
          <a:p>
            <a:r>
              <a:rPr lang="en-US" altLang="zh-TW" dirty="0"/>
              <a:t>https://rqalpha.readthedocs.io/zh_CN/latest/intro/overview.html</a:t>
            </a:r>
            <a:endParaRPr lang="en-US" altLang="zh-TW" dirty="0" smtClean="0"/>
          </a:p>
          <a:p>
            <a:r>
              <a:rPr lang="zh-TW" altLang="en-US" dirty="0" smtClean="0"/>
              <a:t>從</a:t>
            </a:r>
            <a:r>
              <a:rPr lang="zh-TW" altLang="en-US" dirty="0"/>
              <a:t>數據獲取、算法交易、回測引擎，實盤模擬，實盤交易到數據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 smtClean="0"/>
              <a:t>rqalpha</a:t>
            </a:r>
            <a:endParaRPr lang="en-US" altLang="zh-TW" dirty="0" smtClean="0"/>
          </a:p>
          <a:p>
            <a:r>
              <a:rPr lang="zh-TW" altLang="en-US" dirty="0" smtClean="0"/>
              <a:t>回測數據獲取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/>
              <a:t>rqalpha</a:t>
            </a:r>
            <a:r>
              <a:rPr lang="en-US" altLang="zh-TW" dirty="0"/>
              <a:t> download-bundle</a:t>
            </a:r>
          </a:p>
          <a:p>
            <a:r>
              <a:rPr lang="zh-TW" altLang="en-US" dirty="0"/>
              <a:t>回測</a:t>
            </a:r>
            <a:r>
              <a:rPr lang="zh-TW" altLang="en-US" dirty="0" smtClean="0"/>
              <a:t>數據更新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每個月 月初要更新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rqalpha</a:t>
            </a:r>
            <a:r>
              <a:rPr lang="en-US" altLang="zh-TW" dirty="0"/>
              <a:t> update-bundle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86" y="3708124"/>
            <a:ext cx="6410325" cy="19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0270" y="964649"/>
            <a:ext cx="9603275" cy="1049235"/>
          </a:xfrm>
        </p:spPr>
        <p:txBody>
          <a:bodyPr/>
          <a:lstStyle/>
          <a:p>
            <a:r>
              <a:rPr lang="zh-TW" altLang="en-US" b="1" dirty="0"/>
              <a:t>策略運行流程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2171768"/>
            <a:ext cx="9782895" cy="4457631"/>
          </a:xfrm>
        </p:spPr>
        <p:txBody>
          <a:bodyPr/>
          <a:lstStyle/>
          <a:p>
            <a:r>
              <a:rPr lang="zh-TW" altLang="en-US" dirty="0"/>
              <a:t>運行回</a:t>
            </a:r>
            <a:r>
              <a:rPr lang="zh-TW" altLang="en-US" dirty="0" smtClean="0"/>
              <a:t>測</a:t>
            </a:r>
            <a:endParaRPr lang="en-US" altLang="zh-TW" dirty="0" smtClean="0"/>
          </a:p>
          <a:p>
            <a:pPr lvl="1"/>
            <a:r>
              <a:rPr lang="en-US" altLang="zh-TW" dirty="0" err="1"/>
              <a:t>rqalpha</a:t>
            </a:r>
            <a:r>
              <a:rPr lang="en-US" altLang="zh-TW" dirty="0"/>
              <a:t> run -f ./rqalpha/examples/buy_and_hold.py -s 2016-06-01 -e 2016-12-01 --account stock 100000 --benchmark 000300.XSHG </a:t>
            </a:r>
            <a:r>
              <a:rPr lang="en-US" altLang="zh-TW" dirty="0" smtClean="0"/>
              <a:t>–plot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策略編寫流程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38939" y="2584174"/>
            <a:ext cx="4293704" cy="357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7385" y="2130237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策略</a:t>
            </a:r>
            <a:r>
              <a:rPr lang="zh-TW" altLang="en-US" dirty="0" smtClean="0"/>
              <a:t>路徑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47991" y="2584174"/>
            <a:ext cx="1225826" cy="3578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947991" y="2155154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起始時間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505282" y="2171769"/>
            <a:ext cx="109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結束</a:t>
            </a:r>
            <a:r>
              <a:rPr lang="zh-TW" altLang="en-US" dirty="0" smtClean="0"/>
              <a:t>時間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507719" y="2584174"/>
            <a:ext cx="1225826" cy="3578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717235" y="2978477"/>
            <a:ext cx="805069" cy="344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151492" y="3449725"/>
            <a:ext cx="420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指標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/>
              <a:t>基金的績效會用一個指標做比較</a:t>
            </a:r>
            <a:r>
              <a:rPr lang="zh-TW" altLang="en-US" dirty="0" smtClean="0"/>
              <a:t>基準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21717" y="2981047"/>
            <a:ext cx="1462448" cy="34233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543299" y="3459467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起始資金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18" y="4526893"/>
            <a:ext cx="43148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Ricequant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69" y="1883535"/>
            <a:ext cx="9603275" cy="3294576"/>
          </a:xfrm>
        </p:spPr>
        <p:txBody>
          <a:bodyPr/>
          <a:lstStyle/>
          <a:p>
            <a:r>
              <a:rPr lang="zh-TW" altLang="en-US" dirty="0"/>
              <a:t>開放的量化算法交易社區，為程序化交易者提供免費的回測和實盤模擬環境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3341"/>
            <a:ext cx="12192000" cy="5294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72191" y="2315817"/>
            <a:ext cx="964096" cy="745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78528"/>
            <a:ext cx="12192000" cy="27813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38591" y="3452577"/>
            <a:ext cx="964096" cy="59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778" y="108498"/>
            <a:ext cx="9603275" cy="1049235"/>
          </a:xfrm>
        </p:spPr>
        <p:txBody>
          <a:bodyPr/>
          <a:lstStyle/>
          <a:p>
            <a:r>
              <a:rPr lang="zh-TW" altLang="en-US" dirty="0"/>
              <a:t>第一個策略</a:t>
            </a:r>
            <a:r>
              <a:rPr lang="en-US" altLang="zh-TW" dirty="0"/>
              <a:t>-</a:t>
            </a:r>
            <a:r>
              <a:rPr lang="zh-TW" altLang="en-US" dirty="0"/>
              <a:t>買入</a:t>
            </a:r>
            <a:r>
              <a:rPr lang="en-US" altLang="zh-TW" dirty="0"/>
              <a:t>&amp;</a:t>
            </a:r>
            <a:r>
              <a:rPr lang="zh-TW" altLang="en-US" dirty="0"/>
              <a:t>持有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5686" y="1227551"/>
            <a:ext cx="3392035" cy="3294576"/>
          </a:xfrm>
        </p:spPr>
        <p:txBody>
          <a:bodyPr/>
          <a:lstStyle/>
          <a:p>
            <a:r>
              <a:rPr lang="zh-TW" altLang="en-US" dirty="0"/>
              <a:t>在回測開始的第一天買入資金量的</a:t>
            </a:r>
            <a:r>
              <a:rPr lang="en-US" altLang="zh-TW" dirty="0"/>
              <a:t>100%</a:t>
            </a:r>
            <a:r>
              <a:rPr lang="zh-TW" altLang="en-US" dirty="0"/>
              <a:t>的平安銀行並且一直持有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2" y="108498"/>
            <a:ext cx="7179779" cy="65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2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013169" y="2384800"/>
            <a:ext cx="8277225" cy="2266950"/>
            <a:chOff x="595726" y="128794"/>
            <a:chExt cx="8277225" cy="226695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726" y="128794"/>
              <a:ext cx="8277225" cy="226695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130270" y="1133060"/>
              <a:ext cx="1225826" cy="43732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531164" y="1120132"/>
              <a:ext cx="1305340" cy="45025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42183" y="1139513"/>
              <a:ext cx="805069" cy="34490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121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170"/>
            <a:ext cx="12192000" cy="51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3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範例策略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0452" y="910087"/>
            <a:ext cx="9603275" cy="5620509"/>
          </a:xfrm>
        </p:spPr>
        <p:txBody>
          <a:bodyPr/>
          <a:lstStyle/>
          <a:p>
            <a:r>
              <a:rPr lang="en-US" altLang="zh-TW" dirty="0"/>
              <a:t>Golden </a:t>
            </a:r>
            <a:r>
              <a:rPr lang="en-US" altLang="zh-TW" dirty="0" smtClean="0"/>
              <a:t>Cross</a:t>
            </a:r>
          </a:p>
          <a:p>
            <a:pPr lvl="1"/>
            <a:r>
              <a:rPr lang="zh-TW" altLang="en-US" dirty="0"/>
              <a:t>使用了</a:t>
            </a:r>
            <a:r>
              <a:rPr lang="en-US" altLang="zh-TW" dirty="0"/>
              <a:t>simple moving average</a:t>
            </a:r>
            <a:r>
              <a:rPr lang="zh-TW" altLang="en-US" dirty="0"/>
              <a:t>方法</a:t>
            </a:r>
            <a:endParaRPr lang="en-US" altLang="zh-TW" dirty="0"/>
          </a:p>
          <a:p>
            <a:r>
              <a:rPr lang="zh-TW" altLang="en-US" dirty="0"/>
              <a:t>單股票</a:t>
            </a:r>
            <a:r>
              <a:rPr lang="en-US" altLang="zh-TW" dirty="0" smtClean="0"/>
              <a:t>MACD	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 err="1"/>
              <a:t>TALib</a:t>
            </a:r>
            <a:r>
              <a:rPr lang="zh-TW" altLang="en-US" dirty="0"/>
              <a:t>編寫的單股票</a:t>
            </a:r>
            <a:r>
              <a:rPr lang="en-US" altLang="zh-TW" dirty="0"/>
              <a:t>MACD</a:t>
            </a:r>
            <a:r>
              <a:rPr lang="zh-TW" altLang="en-US" dirty="0"/>
              <a:t>算</a:t>
            </a:r>
            <a:r>
              <a:rPr lang="zh-TW" altLang="en-US" dirty="0" smtClean="0"/>
              <a:t>法</a:t>
            </a:r>
            <a:endParaRPr lang="en-US" altLang="zh-TW" dirty="0"/>
          </a:p>
          <a:p>
            <a:r>
              <a:rPr lang="zh-TW" altLang="en-US" dirty="0"/>
              <a:t>多股票</a:t>
            </a:r>
            <a:r>
              <a:rPr lang="en-US" altLang="zh-TW" dirty="0"/>
              <a:t>RSI</a:t>
            </a:r>
            <a:r>
              <a:rPr lang="zh-TW" altLang="en-US" dirty="0"/>
              <a:t>算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en-US" altLang="zh-TW" dirty="0" err="1"/>
              <a:t>TALib</a:t>
            </a:r>
            <a:r>
              <a:rPr lang="zh-TW" altLang="en-US" dirty="0"/>
              <a:t>編寫的多股票</a:t>
            </a:r>
            <a:r>
              <a:rPr lang="en-US" altLang="zh-TW" dirty="0"/>
              <a:t>RSI</a:t>
            </a:r>
            <a:r>
              <a:rPr lang="zh-TW" altLang="en-US" dirty="0"/>
              <a:t>算</a:t>
            </a:r>
            <a:r>
              <a:rPr lang="zh-TW" altLang="en-US" dirty="0" smtClean="0"/>
              <a:t>法</a:t>
            </a:r>
            <a:endParaRPr lang="zh-TW" altLang="en-US" dirty="0"/>
          </a:p>
          <a:p>
            <a:r>
              <a:rPr lang="zh-TW" altLang="en-US" dirty="0"/>
              <a:t>海龜</a:t>
            </a:r>
            <a:r>
              <a:rPr lang="zh-TW" altLang="en-US" dirty="0" smtClean="0"/>
              <a:t>交易</a:t>
            </a:r>
            <a:endParaRPr lang="en-US" altLang="zh-TW" dirty="0" smtClean="0"/>
          </a:p>
          <a:p>
            <a:r>
              <a:rPr lang="zh-TW" altLang="en-US" dirty="0"/>
              <a:t>股指期貨</a:t>
            </a:r>
            <a:r>
              <a:rPr lang="en-US" altLang="zh-TW" dirty="0"/>
              <a:t>MACD</a:t>
            </a:r>
            <a:r>
              <a:rPr lang="zh-TW" altLang="en-US" dirty="0"/>
              <a:t>日回</a:t>
            </a:r>
            <a:r>
              <a:rPr lang="zh-TW" altLang="en-US" dirty="0" smtClean="0"/>
              <a:t>測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en-US" altLang="zh-TW" dirty="0" err="1"/>
              <a:t>TALib</a:t>
            </a:r>
            <a:r>
              <a:rPr lang="zh-TW" altLang="en-US" dirty="0"/>
              <a:t>進行股指期貨主力合約日級別回測</a:t>
            </a:r>
            <a:r>
              <a:rPr lang="en-US" altLang="zh-TW" dirty="0"/>
              <a:t>MACD</a:t>
            </a:r>
            <a:r>
              <a:rPr lang="zh-TW" altLang="en-US" dirty="0"/>
              <a:t>算法</a:t>
            </a:r>
            <a:endParaRPr lang="en-US" altLang="zh-TW" dirty="0"/>
          </a:p>
          <a:p>
            <a:r>
              <a:rPr lang="zh-TW" altLang="en-US" dirty="0"/>
              <a:t>商品期貨跨品種配對</a:t>
            </a:r>
            <a:r>
              <a:rPr lang="zh-TW" altLang="en-US" dirty="0" smtClean="0"/>
              <a:t>交易</a:t>
            </a:r>
            <a:endParaRPr lang="en-US" altLang="zh-TW" dirty="0"/>
          </a:p>
          <a:p>
            <a:pPr lvl="1"/>
            <a:r>
              <a:rPr lang="zh-TW" altLang="en-US" dirty="0"/>
              <a:t>分鐘級別回測。運用了簡單的移動平均以及布林帶（</a:t>
            </a:r>
            <a:r>
              <a:rPr lang="en-US" altLang="zh-TW" dirty="0">
                <a:hlinkClick r:id="rId2"/>
              </a:rPr>
              <a:t>Bollinger Bands</a:t>
            </a:r>
            <a:r>
              <a:rPr lang="zh-TW" altLang="en-US" dirty="0"/>
              <a:t>）作為交易信號產生源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50047499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6906</TotalTime>
  <Words>172</Words>
  <Application>Microsoft Office PowerPoint</Application>
  <PresentationFormat>寬螢幕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-apple-system</vt:lpstr>
      <vt:lpstr>新細明體</vt:lpstr>
      <vt:lpstr>Arial</vt:lpstr>
      <vt:lpstr>Calibri</vt:lpstr>
      <vt:lpstr>Century Gothic</vt:lpstr>
      <vt:lpstr>圖庫</vt:lpstr>
      <vt:lpstr>HW11_RQalpha</vt:lpstr>
      <vt:lpstr>RQAlpha</vt:lpstr>
      <vt:lpstr>策略運行流程 </vt:lpstr>
      <vt:lpstr>Ricequant </vt:lpstr>
      <vt:lpstr>第一個策略-買入&amp;持有</vt:lpstr>
      <vt:lpstr>PowerPoint 簡報</vt:lpstr>
      <vt:lpstr>PowerPoint 簡報</vt:lpstr>
      <vt:lpstr>範例策略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HW10_Stock-Prediction-Models</dc:title>
  <dc:creator>吳佩芩</dc:creator>
  <cp:lastModifiedBy>coco31429@yahoo.com.tw</cp:lastModifiedBy>
  <cp:revision>40</cp:revision>
  <dcterms:created xsi:type="dcterms:W3CDTF">2021-05-12T03:40:05Z</dcterms:created>
  <dcterms:modified xsi:type="dcterms:W3CDTF">2021-05-24T06:57:58Z</dcterms:modified>
</cp:coreProperties>
</file>