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63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71CC-209F-44A4-8F8A-9595D98746DD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C5CB0-7193-4459-8D84-85CC17236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emacro/finmarket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tvey/pybacktest/blob/master/pybacktest/backtest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bviewer.jupyter.org/github/ematvey/pybacktest/blob/master/examples/tutorial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B3DCBC6-7C2B-4C27-802B-BCE22980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305" y="786887"/>
            <a:ext cx="11449878" cy="2618554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HW12_pybacktest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CB5DF50-9075-47FF-8211-BABA5FD7B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857" y="4111119"/>
            <a:ext cx="8637072" cy="1071095"/>
          </a:xfrm>
        </p:spPr>
        <p:txBody>
          <a:bodyPr/>
          <a:lstStyle/>
          <a:p>
            <a:r>
              <a:rPr lang="zh-TW" altLang="en-US" dirty="0"/>
              <a:t>吳佩芩</a:t>
            </a:r>
          </a:p>
        </p:txBody>
      </p:sp>
    </p:spTree>
    <p:extLst>
      <p:ext uri="{BB962C8B-B14F-4D97-AF65-F5344CB8AC3E}">
        <p14:creationId xmlns:p14="http://schemas.microsoft.com/office/powerpoint/2010/main" val="17581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finmarketpy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2171769"/>
            <a:ext cx="11061730" cy="3294576"/>
          </a:xfrm>
        </p:spPr>
        <p:txBody>
          <a:bodyPr/>
          <a:lstStyle/>
          <a:p>
            <a:r>
              <a:rPr lang="en-US" altLang="zh-TW" dirty="0"/>
              <a:t>Simple yet powerful </a:t>
            </a:r>
            <a:r>
              <a:rPr lang="en-US" altLang="zh-TW" dirty="0" err="1"/>
              <a:t>backtesting</a:t>
            </a:r>
            <a:r>
              <a:rPr lang="en-US" altLang="zh-TW" dirty="0"/>
              <a:t> framework in python/pandas</a:t>
            </a:r>
          </a:p>
          <a:p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git+https</a:t>
            </a:r>
            <a:r>
              <a:rPr lang="en-US" altLang="zh-TW" dirty="0"/>
              <a:t>://</a:t>
            </a:r>
            <a:r>
              <a:rPr lang="en-US" altLang="zh-TW" dirty="0" smtClean="0"/>
              <a:t>github.com/</a:t>
            </a:r>
            <a:r>
              <a:rPr lang="en-US" altLang="zh-TW" dirty="0" err="1" smtClean="0"/>
              <a:t>cuemacro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chartpy.git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chemeClr val="accent1"/>
                </a:solidFill>
              </a:rPr>
              <a:t>(for </a:t>
            </a:r>
            <a:r>
              <a:rPr lang="en-US" altLang="zh-TW" dirty="0">
                <a:solidFill>
                  <a:schemeClr val="accent1"/>
                </a:solidFill>
              </a:rPr>
              <a:t>funky interactive </a:t>
            </a:r>
            <a:r>
              <a:rPr lang="en-US" altLang="zh-TW" dirty="0" smtClean="0">
                <a:solidFill>
                  <a:schemeClr val="accent1"/>
                </a:solidFill>
              </a:rPr>
              <a:t>plots)</a:t>
            </a:r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git+https</a:t>
            </a:r>
            <a:r>
              <a:rPr lang="en-US" altLang="zh-TW" dirty="0"/>
              <a:t>://</a:t>
            </a:r>
            <a:r>
              <a:rPr lang="en-US" altLang="zh-TW" dirty="0" smtClean="0"/>
              <a:t>github.com/</a:t>
            </a:r>
            <a:r>
              <a:rPr lang="en-US" altLang="zh-TW" dirty="0" err="1" smtClean="0"/>
              <a:t>cuemacro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findatapy.git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chemeClr val="accent1"/>
                </a:solidFill>
              </a:rPr>
              <a:t>(</a:t>
            </a:r>
            <a:r>
              <a:rPr lang="en-US" altLang="zh-TW" dirty="0">
                <a:solidFill>
                  <a:schemeClr val="accent1"/>
                </a:solidFill>
              </a:rPr>
              <a:t>for downloading market </a:t>
            </a:r>
            <a:r>
              <a:rPr lang="en-US" altLang="zh-TW" dirty="0" smtClean="0">
                <a:solidFill>
                  <a:schemeClr val="accent1"/>
                </a:solidFill>
              </a:rPr>
              <a:t>data)</a:t>
            </a:r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git+https</a:t>
            </a:r>
            <a:r>
              <a:rPr lang="en-US" altLang="zh-TW" dirty="0"/>
              <a:t>://github.com/</a:t>
            </a:r>
            <a:r>
              <a:rPr lang="en-US" altLang="zh-TW" dirty="0" err="1"/>
              <a:t>cuemacro</a:t>
            </a:r>
            <a:r>
              <a:rPr lang="en-US" altLang="zh-TW" dirty="0"/>
              <a:t>/</a:t>
            </a:r>
            <a:r>
              <a:rPr lang="en-US" altLang="zh-TW" dirty="0" err="1"/>
              <a:t>finmarketpy.git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5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修正套件語法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tooltip="backtest.py"/>
              </a:rPr>
              <a:t>backtest.py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94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範例程式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1686" y="2194544"/>
            <a:ext cx="1231003" cy="85725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修改為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11" y="2099019"/>
            <a:ext cx="4429125" cy="771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689" y="2002559"/>
            <a:ext cx="5153025" cy="857250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750611" y="3519762"/>
            <a:ext cx="123100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策略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061" y="3519762"/>
            <a:ext cx="57626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4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運行回測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63" y="2301116"/>
            <a:ext cx="3848100" cy="466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70" y="3819057"/>
            <a:ext cx="5153025" cy="1343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270" y="5466345"/>
            <a:ext cx="12192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1675672"/>
            <a:ext cx="4429125" cy="1400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3290887"/>
            <a:ext cx="4267200" cy="1238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70" y="4972924"/>
            <a:ext cx="52768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7322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11160</TotalTime>
  <Words>56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Century Gothic</vt:lpstr>
      <vt:lpstr>圖庫</vt:lpstr>
      <vt:lpstr>HW12_pybacktest</vt:lpstr>
      <vt:lpstr>finmarketpy</vt:lpstr>
      <vt:lpstr>修正套件語法</vt:lpstr>
      <vt:lpstr>範例程式</vt:lpstr>
      <vt:lpstr>PowerPoint 簡報</vt:lpstr>
      <vt:lpstr>繪圖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HW10_Stock-Prediction-Models</dc:title>
  <dc:creator>吳佩芩</dc:creator>
  <cp:lastModifiedBy>coco31429@yahoo.com.tw</cp:lastModifiedBy>
  <cp:revision>73</cp:revision>
  <dcterms:created xsi:type="dcterms:W3CDTF">2021-05-12T03:40:05Z</dcterms:created>
  <dcterms:modified xsi:type="dcterms:W3CDTF">2021-06-12T17:34:24Z</dcterms:modified>
</cp:coreProperties>
</file>