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63" autoAdjust="0"/>
  </p:normalViewPr>
  <p:slideViewPr>
    <p:cSldViewPr snapToGrid="0">
      <p:cViewPr varScale="1">
        <p:scale>
          <a:sx n="77" d="100"/>
          <a:sy n="77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371CC-209F-44A4-8F8A-9595D98746DD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C5CB0-7193-4459-8D84-85CC17236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91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emacro/finmarket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uemacro/finmarketpy/blob/master/finmarketpy_examples/finmarketpy_notebooks/backtest_example.ipynb" TargetMode="External"/><Relationship Id="rId2" Type="http://schemas.openxmlformats.org/officeDocument/2006/relationships/hyperlink" Target="https://github.com/cuemacro/finmarketpy/blob/master/finmarketpy_examples/finmarketpy_notebooks/market_data_example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uemacro/finmarketpy/blob/master/finmarketpy_examples/finmarketpy_notebooks/s3_bucket_example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cuemacro/finmarketpy/blob/master/finmarketpy_examples/finmarketpy_notebooks/market_data_example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uemacro/finmarketpy/blob/master/finmarketpy_examples/finmarketpy_notebooks/backtest_example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uemacro/finmarketpy/blob/master/finmarketpy/backtest/backtestcomparison.py" TargetMode="External"/><Relationship Id="rId2" Type="http://schemas.openxmlformats.org/officeDocument/2006/relationships/hyperlink" Target="https://github.com/cuemacro/finmarketpy/tree/master/finmarketpy/backt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uemacro/finmarketpy/blob/master/finmarketpy/backtest/tradeanalysis.py" TargetMode="External"/><Relationship Id="rId5" Type="http://schemas.openxmlformats.org/officeDocument/2006/relationships/hyperlink" Target="https://github.com/cuemacro/finmarketpy/blob/master/finmarketpy/backtest/backtestrequest.py" TargetMode="External"/><Relationship Id="rId4" Type="http://schemas.openxmlformats.org/officeDocument/2006/relationships/hyperlink" Target="https://github.com/cuemacro/finmarketpy/blob/master/finmarketpy/backtest/backtestengine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B3DCBC6-7C2B-4C27-802B-BCE229800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305" y="786887"/>
            <a:ext cx="11449878" cy="2618554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HW13_finmarketpy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5CB5DF50-9075-47FF-8211-BABA5FD7B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857" y="4111119"/>
            <a:ext cx="8637072" cy="1071095"/>
          </a:xfrm>
        </p:spPr>
        <p:txBody>
          <a:bodyPr/>
          <a:lstStyle/>
          <a:p>
            <a:r>
              <a:rPr lang="zh-TW" altLang="en-US" dirty="0"/>
              <a:t>吳佩芩</a:t>
            </a:r>
          </a:p>
        </p:txBody>
      </p:sp>
    </p:spTree>
    <p:extLst>
      <p:ext uri="{BB962C8B-B14F-4D97-AF65-F5344CB8AC3E}">
        <p14:creationId xmlns:p14="http://schemas.microsoft.com/office/powerpoint/2010/main" val="175812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finmarketpy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2171769"/>
            <a:ext cx="11061730" cy="3294576"/>
          </a:xfrm>
        </p:spPr>
        <p:txBody>
          <a:bodyPr/>
          <a:lstStyle/>
          <a:p>
            <a:r>
              <a:rPr lang="en-US" altLang="zh-TW" dirty="0" smtClean="0"/>
              <a:t>A Python </a:t>
            </a:r>
            <a:r>
              <a:rPr lang="en-US" altLang="zh-TW" dirty="0"/>
              <a:t>based library that enables you to analyze market data and also to </a:t>
            </a:r>
            <a:r>
              <a:rPr lang="en-US" altLang="zh-TW" dirty="0" err="1"/>
              <a:t>backtest</a:t>
            </a:r>
            <a:r>
              <a:rPr lang="en-US" altLang="zh-TW" dirty="0"/>
              <a:t> trading strategies using a simple to use API, which has prebuilt templates for you to define </a:t>
            </a:r>
            <a:r>
              <a:rPr lang="en-US" altLang="zh-TW" dirty="0" err="1"/>
              <a:t>backtest</a:t>
            </a:r>
            <a:r>
              <a:rPr lang="en-US" altLang="zh-TW" dirty="0"/>
              <a:t>. </a:t>
            </a:r>
          </a:p>
          <a:p>
            <a:r>
              <a:rPr lang="zh-TW" altLang="en-US" dirty="0" smtClean="0"/>
              <a:t>安裝</a:t>
            </a:r>
            <a:endParaRPr lang="en-US" altLang="zh-TW" dirty="0" smtClean="0"/>
          </a:p>
          <a:p>
            <a:pPr lvl="1"/>
            <a:r>
              <a:rPr lang="en-US" altLang="zh-TW" dirty="0"/>
              <a:t>pip install </a:t>
            </a:r>
            <a:r>
              <a:rPr lang="en-US" altLang="zh-TW" dirty="0" err="1"/>
              <a:t>git+https</a:t>
            </a:r>
            <a:r>
              <a:rPr lang="en-US" altLang="zh-TW" dirty="0"/>
              <a:t>://github.com/</a:t>
            </a:r>
            <a:r>
              <a:rPr lang="en-US" altLang="zh-TW" dirty="0" err="1"/>
              <a:t>ematvey</a:t>
            </a:r>
            <a:r>
              <a:rPr lang="en-US" altLang="zh-TW" dirty="0"/>
              <a:t>/</a:t>
            </a:r>
            <a:r>
              <a:rPr lang="en-US" altLang="zh-TW" dirty="0" err="1"/>
              <a:t>pybacktest.git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758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hlinkClick r:id="rId2" tooltip="market_data_example.ipynb"/>
              </a:rPr>
              <a:t>market_data_example.ipynb</a:t>
            </a:r>
            <a:endParaRPr lang="en-US" altLang="zh-TW" dirty="0" smtClean="0">
              <a:hlinkClick r:id="rId3" tooltip="backtest_example.ipynb"/>
            </a:endParaRPr>
          </a:p>
          <a:p>
            <a:r>
              <a:rPr lang="en-US" altLang="zh-TW" dirty="0" err="1" smtClean="0">
                <a:hlinkClick r:id="rId3" tooltip="backtest_example.ipynb"/>
              </a:rPr>
              <a:t>backtest_example.ipynb</a:t>
            </a:r>
            <a:endParaRPr lang="en-US" altLang="zh-TW" dirty="0" smtClean="0"/>
          </a:p>
          <a:p>
            <a:r>
              <a:rPr lang="en-US" altLang="zh-TW" dirty="0">
                <a:hlinkClick r:id="rId4" tooltip="s3_bucket_example.ipynb"/>
              </a:rPr>
              <a:t>s3_bucket_example.ipynb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974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hlinkClick r:id="rId2" tooltip="market_data_example.ipynb"/>
              </a:rPr>
              <a:t>market_data_example.ipynb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1851112"/>
            <a:ext cx="9603275" cy="3294576"/>
          </a:xfrm>
        </p:spPr>
        <p:txBody>
          <a:bodyPr/>
          <a:lstStyle/>
          <a:p>
            <a:r>
              <a:rPr lang="en-US" altLang="zh-TW" dirty="0"/>
              <a:t>use a common API for all these different data sources, which makes it easier to combine them together in our analysis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70" y="3015213"/>
            <a:ext cx="8655290" cy="20141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270" y="5262039"/>
            <a:ext cx="97155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3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Downloading from </a:t>
            </a:r>
            <a:r>
              <a:rPr lang="en-US" altLang="zh-TW" dirty="0" err="1"/>
              <a:t>Quandl</a:t>
            </a:r>
            <a:r>
              <a:rPr lang="en-US" altLang="zh-TW" dirty="0"/>
              <a:t>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14" y="2002559"/>
            <a:ext cx="106775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5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hlinkClick r:id="rId2" tooltip="backtest_example.ipynb"/>
              </a:rPr>
              <a:t>backtest_example.ipynb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69" y="1669344"/>
            <a:ext cx="9603275" cy="3294576"/>
          </a:xfrm>
        </p:spPr>
        <p:txBody>
          <a:bodyPr/>
          <a:lstStyle/>
          <a:p>
            <a:r>
              <a:rPr lang="zh-TW" altLang="en-US" dirty="0" smtClean="0"/>
              <a:t>抓取資料</a:t>
            </a:r>
            <a:endParaRPr lang="en-US" altLang="zh-TW" dirty="0" smtClean="0"/>
          </a:p>
          <a:p>
            <a:r>
              <a:rPr lang="zh-TW" altLang="en-US" dirty="0"/>
              <a:t>定義回測的所有參數、開始</a:t>
            </a:r>
            <a:r>
              <a:rPr lang="en-US" altLang="zh-TW" dirty="0"/>
              <a:t>/</a:t>
            </a:r>
            <a:r>
              <a:rPr lang="zh-TW" altLang="en-US" dirty="0"/>
              <a:t>結束日期</a:t>
            </a:r>
            <a:r>
              <a:rPr lang="zh-TW" altLang="en-US" dirty="0" smtClean="0"/>
              <a:t>、將</a:t>
            </a:r>
            <a:r>
              <a:rPr lang="zh-TW" altLang="en-US" dirty="0"/>
              <a:t>使用的技術指標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r>
              <a:rPr lang="zh-TW" altLang="en-US" dirty="0"/>
              <a:t>計算技術指標和交易</a:t>
            </a:r>
            <a:r>
              <a:rPr lang="zh-TW" altLang="en-US" dirty="0" smtClean="0"/>
              <a:t>信號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0070C0"/>
                </a:solidFill>
              </a:rPr>
              <a:t>運行回</a:t>
            </a:r>
            <a:r>
              <a:rPr lang="zh-TW" altLang="en-US" dirty="0" smtClean="0">
                <a:solidFill>
                  <a:srgbClr val="0070C0"/>
                </a:solidFill>
              </a:rPr>
              <a:t>測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/>
              <a:t>出圖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180" y="3911587"/>
            <a:ext cx="9913282" cy="21046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57400" y="4482684"/>
            <a:ext cx="2852530" cy="278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85052" y="5127376"/>
            <a:ext cx="2580861" cy="264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97866" y="4809323"/>
            <a:ext cx="2191578" cy="154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64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hlinkClick r:id="rId2" tooltip="backtest"/>
              </a:rPr>
              <a:t>backtest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70" y="1918252"/>
            <a:ext cx="9603275" cy="4194313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hlinkClick r:id="rId3" tooltip="backtestcomparison.py"/>
              </a:rPr>
              <a:t>backtestcomparison.py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定義繪圖</a:t>
            </a:r>
            <a:endParaRPr lang="en-US" altLang="zh-TW" dirty="0" smtClean="0"/>
          </a:p>
          <a:p>
            <a:r>
              <a:rPr lang="en-US" altLang="zh-TW" dirty="0" smtClean="0">
                <a:hlinkClick r:id="rId4" tooltip="backtestengine.py"/>
              </a:rPr>
              <a:t>backtestengine.py</a:t>
            </a:r>
            <a:endParaRPr lang="en-US" altLang="zh-TW" dirty="0" smtClean="0"/>
          </a:p>
          <a:p>
            <a:pPr lvl="1"/>
            <a:r>
              <a:rPr lang="zh-TW" altLang="en-US" dirty="0"/>
              <a:t>報告歷史回報統計數據並返回時間序列</a:t>
            </a:r>
            <a:endParaRPr lang="en-US" altLang="zh-TW" dirty="0" smtClean="0"/>
          </a:p>
          <a:p>
            <a:r>
              <a:rPr lang="en-US" altLang="zh-TW" dirty="0" smtClean="0">
                <a:hlinkClick r:id="rId5" tooltip="backtestrequest.py"/>
              </a:rPr>
              <a:t>backtestrequest.py</a:t>
            </a:r>
            <a:endParaRPr lang="en-US" altLang="zh-TW" dirty="0" smtClean="0"/>
          </a:p>
          <a:p>
            <a:pPr lvl="1"/>
            <a:r>
              <a:rPr lang="zh-TW" altLang="en-US" dirty="0"/>
              <a:t>定義回測所需的參數，由 </a:t>
            </a:r>
            <a:r>
              <a:rPr lang="en-US" altLang="zh-TW" dirty="0" err="1"/>
              <a:t>TradingModel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Backtest</a:t>
            </a:r>
            <a:r>
              <a:rPr lang="en-US" altLang="zh-TW" dirty="0"/>
              <a:t> </a:t>
            </a:r>
            <a:r>
              <a:rPr lang="zh-TW" altLang="en-US" dirty="0"/>
              <a:t>用於構建交易策略的回測回報</a:t>
            </a:r>
            <a:endParaRPr lang="en-US" altLang="zh-TW" dirty="0" smtClean="0"/>
          </a:p>
          <a:p>
            <a:r>
              <a:rPr lang="en-US" altLang="zh-TW" dirty="0" smtClean="0">
                <a:hlinkClick r:id="rId6" tooltip="tradeanalysis.py"/>
              </a:rPr>
              <a:t>tradeanalysis.py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基本</a:t>
            </a:r>
            <a:r>
              <a:rPr lang="zh-TW" altLang="en-US" dirty="0"/>
              <a:t>的交易分析（由 </a:t>
            </a:r>
            <a:r>
              <a:rPr lang="en-US" altLang="zh-TW" dirty="0" err="1"/>
              <a:t>TradingModel</a:t>
            </a:r>
            <a:r>
              <a:rPr lang="en-US" altLang="zh-TW" dirty="0"/>
              <a:t> </a:t>
            </a:r>
            <a:r>
              <a:rPr lang="zh-TW" altLang="en-US" dirty="0"/>
              <a:t>定義），使用 </a:t>
            </a:r>
            <a:r>
              <a:rPr lang="en-US" altLang="zh-TW" dirty="0" err="1"/>
              <a:t>PyFolio</a:t>
            </a:r>
            <a:r>
              <a:rPr lang="en-US" altLang="zh-TW" dirty="0"/>
              <a:t> </a:t>
            </a:r>
            <a:r>
              <a:rPr lang="zh-TW" altLang="en-US" dirty="0"/>
              <a:t>創建一些基本的交易統計數據</a:t>
            </a:r>
          </a:p>
        </p:txBody>
      </p:sp>
    </p:spTree>
    <p:extLst>
      <p:ext uri="{BB962C8B-B14F-4D97-AF65-F5344CB8AC3E}">
        <p14:creationId xmlns:p14="http://schemas.microsoft.com/office/powerpoint/2010/main" val="524522588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11173</TotalTime>
  <Words>159</Words>
  <Application>Microsoft Office PowerPoint</Application>
  <PresentationFormat>寬螢幕</PresentationFormat>
  <Paragraphs>28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Century Gothic</vt:lpstr>
      <vt:lpstr>圖庫</vt:lpstr>
      <vt:lpstr>HW13_finmarketpy</vt:lpstr>
      <vt:lpstr>finmarketpy</vt:lpstr>
      <vt:lpstr>範例程式</vt:lpstr>
      <vt:lpstr>market_data_example.ipynb </vt:lpstr>
      <vt:lpstr>Downloading from Quandl example</vt:lpstr>
      <vt:lpstr>backtest_example.ipynb </vt:lpstr>
      <vt:lpstr>backtest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HW10_Stock-Prediction-Models</dc:title>
  <dc:creator>吳佩芩</dc:creator>
  <cp:lastModifiedBy>coco31429@yahoo.com.tw</cp:lastModifiedBy>
  <cp:revision>73</cp:revision>
  <dcterms:created xsi:type="dcterms:W3CDTF">2021-05-12T03:40:05Z</dcterms:created>
  <dcterms:modified xsi:type="dcterms:W3CDTF">2021-06-12T17:45:51Z</dcterms:modified>
</cp:coreProperties>
</file>