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ZcfAW0YAAhlI+70qYjPU7LD7j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font" Target="fonts/La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CenturyGothic-regular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成交資訊清楚，可惜無指標各項解釋</a:t>
            </a:r>
            <a:endParaRPr/>
          </a:p>
        </p:txBody>
      </p:sp>
      <p:sp>
        <p:nvSpPr>
          <p:cNvPr id="116" name="Google Shape;11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subTitle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10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9924392" y="13493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RedHashing.emf" id="24" name="Google Shape;24;p10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 rot="5400000">
            <a:off x="4284620" y="-982581"/>
            <a:ext cx="3294576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RedHashing.emf" id="92" name="Google Shape;92;p19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 rot="5400000">
            <a:off x="7602635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 rot="5400000">
            <a:off x="2714740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RedHashing.emf" id="99" name="Google Shape;99;p20"/>
          <p:cNvPicPr preferRelativeResize="0"/>
          <p:nvPr/>
        </p:nvPicPr>
        <p:blipFill rotWithShape="1">
          <a:blip r:embed="rId2">
            <a:alphaModFix/>
          </a:blip>
          <a:srcRect b="36435" l="-115" r="59214" t="0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RedHashing.emf" id="31" name="Google Shape;31;p11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1129167" y="1756129"/>
            <a:ext cx="8619060" cy="20500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1129166" y="3806195"/>
            <a:ext cx="8619060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RedHashing.emf" id="38" name="Google Shape;38;p12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1131052" y="958037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1129166" y="2165621"/>
            <a:ext cx="4645152" cy="3293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2" type="body"/>
          </p:nvPr>
        </p:nvSpPr>
        <p:spPr>
          <a:xfrm>
            <a:off x="6095606" y="2171769"/>
            <a:ext cx="4645152" cy="328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RedHashing.emf" id="46" name="Google Shape;46;p13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1129166" y="953336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>
            <a:off x="1129166" y="2169727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4"/>
          <p:cNvSpPr txBox="1"/>
          <p:nvPr>
            <p:ph idx="2" type="body"/>
          </p:nvPr>
        </p:nvSpPr>
        <p:spPr>
          <a:xfrm>
            <a:off x="1129166" y="2974448"/>
            <a:ext cx="4645152" cy="2493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3" type="body"/>
          </p:nvPr>
        </p:nvSpPr>
        <p:spPr>
          <a:xfrm>
            <a:off x="6094337" y="2173181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4"/>
          <p:cNvSpPr txBox="1"/>
          <p:nvPr>
            <p:ph idx="4" type="body"/>
          </p:nvPr>
        </p:nvSpPr>
        <p:spPr>
          <a:xfrm>
            <a:off x="6094337" y="2971669"/>
            <a:ext cx="4645152" cy="2487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RedHashing.emf" id="56" name="Google Shape;56;p14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RedHashing.emf" id="62" name="Google Shape;62;p15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1124291" y="952578"/>
            <a:ext cx="3275013" cy="2322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723334" y="952578"/>
            <a:ext cx="6012470" cy="4505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1124291" y="3274754"/>
            <a:ext cx="3275013" cy="217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RedHashing.emf" id="74" name="Google Shape;74;p17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18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8"/>
          <p:cNvSpPr txBox="1"/>
          <p:nvPr>
            <p:ph type="title"/>
          </p:nvPr>
        </p:nvSpPr>
        <p:spPr>
          <a:xfrm>
            <a:off x="1129124" y="1129513"/>
            <a:ext cx="5854872" cy="1924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1128247" y="3053721"/>
            <a:ext cx="5846486" cy="209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176794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RedHashing.emf" id="85" name="Google Shape;85;p18"/>
          <p:cNvPicPr preferRelativeResize="0"/>
          <p:nvPr/>
        </p:nvPicPr>
        <p:blipFill rotWithShape="1">
          <a:blip r:embed="rId2">
            <a:alphaModFix/>
          </a:blip>
          <a:srcRect b="36564" l="-115" r="48548" t="47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9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DDDE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9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9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9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oodinfo.tw/StockInfo/index.asp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oodinfo.tw/StockInfo/StockDetail.asp?STOCK_ID=120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oodinfo.tw/StockInfo/StockDetail.asp?STOCK_ID=1201" TargetMode="External"/><Relationship Id="rId4" Type="http://schemas.openxmlformats.org/officeDocument/2006/relationships/hyperlink" Target="https://goodinfo.tw/StockInfo/ShowK_Chart.asp?STOCK_ID=1201&amp;CHT_CAT2=DATE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oodinfo.tw/StockInfo/StockList.asp?MARKET_CAT=%E8%87%AA%E8%A8%82%E7%AF%A9%E9%81%B8&amp;INDUSTRY_CAT=%E6%88%91%E7%9A%84%E6%A2%9D%E4%BB%B6&amp;FL_ITEM0=%E5%8A%A0%E6%AC%8A%E5%B9%B3%E5%9D%87%E2%80%93%E8%BF%913%E5%B9%B4%E5%B9%B3%E5%9D%87PER&amp;FL_VAL_S0=0&amp;FL_VAL_E0=30&amp;FL_ITEM1=%E5%8A%A0%E6%AC%8A%E5%B9%B3%E5%9D%87%E2%80%93%E8%BF%913%E5%B9%B4%E5%B9%B3%E5%9D%87PBR&amp;FL_VAL_S1=0&amp;FL_VAL_E1=1&amp;FL_ITEM2=&amp;FL_VAL_S2=&amp;FL_VAL_E2=&amp;FL_ITEM3=&amp;FL_VAL_S3=&amp;FL_VAL_E3=&amp;FL_ITEM4=&amp;FL_VAL_S4=&amp;FL_VAL_E4=&amp;FL_ITEM5=&amp;FL_VAL_S5=&amp;FL_VAL_E5=&amp;FL_ITEM6=&amp;FL_VAL_S6=&amp;FL_VAL_E6=&amp;FL_ITEM7=&amp;FL_VAL_S7=&amp;FL_VAL_E7=&amp;FL_ITEM8=&amp;FL_VAL_S8=&amp;FL_VAL_E8=&amp;FL_ITEM9=&amp;FL_VAL_S9=&amp;FL_VAL_E9=&amp;FL_ITEM10=&amp;FL_VAL_S10=&amp;FL_VAL_E10=&amp;FL_ITEM11=&amp;FL_VAL_S11=&amp;FL_VAL_E11=&amp;FL_RULE0=&amp;FL_RULE1=&amp;FL_RULE2=&amp;FL_RULE3=&amp;FL_RULE4=&amp;FL_RULE5=&amp;FL_RANK0=&amp;FL_RANK1=&amp;FL_RANK2=&amp;FL_RANK3=&amp;FL_RANK4=&amp;FL_RANK5=&amp;FL_FD0=&amp;FL_FD1=&amp;FL_FD2=&amp;FL_FD3=&amp;FL_FD4=&amp;FL_FD5=&amp;FL_SHEET=%E5%B9%B4%E7%8D%B2%E5%88%A9%E8%83%BD%E5%8A%9B&amp;FL_SHEET2=%E7%8D%B2%E5%88%A9%E8%83%BD%E5%8A%9B&amp;FL_MARKET=%E4%B8%8A%E5%B8%82%2F%E4%B8%8A%E6%AB%83&amp;FL_QRY=%E6%9F%A5++%E8%A9%A2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istock.tw/app/search.aspx" TargetMode="External"/><Relationship Id="rId4" Type="http://schemas.openxmlformats.org/officeDocument/2006/relationships/hyperlink" Target="https://histock.tw/app/search.aspx" TargetMode="External"/><Relationship Id="rId5" Type="http://schemas.openxmlformats.org/officeDocument/2006/relationships/hyperlink" Target="https://histock.tw/app/search.aspx" TargetMode="External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</a:pPr>
            <a:r>
              <a:rPr lang="zh-TW"/>
              <a:t>HW7_goodinfo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吳佩芩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首頁</a:t>
            </a:r>
            <a:endParaRPr/>
          </a:p>
        </p:txBody>
      </p:sp>
      <p:pic>
        <p:nvPicPr>
          <p:cNvPr id="111" name="Google Shape;111;p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8169" y="810711"/>
            <a:ext cx="6635692" cy="592893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/>
        </p:nvSpPr>
        <p:spPr>
          <a:xfrm>
            <a:off x="1130270" y="2196936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zh-TW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個股收尋列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zh-TW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細項選擇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zh-TW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熱門資訊統計與排行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zh-TW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最近瀏覽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個股收尋列</a:t>
            </a:r>
            <a:r>
              <a:rPr lang="zh-TW"/>
              <a:t>_首頁</a:t>
            </a:r>
            <a:br>
              <a:rPr lang="zh-TW"/>
            </a:b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前日成交資訊(開盤、收盤、成交張數…)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最新消息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公司基本資料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籌碼面分析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獲利狀況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>
                <a:solidFill>
                  <a:srgbClr val="FF0000"/>
                </a:solidFill>
              </a:rPr>
              <a:t>財報評分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個股收尋列</a:t>
            </a:r>
            <a:r>
              <a:rPr lang="zh-TW"/>
              <a:t>_細項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zh-TW" u="sng">
                <a:solidFill>
                  <a:schemeClr val="hlink"/>
                </a:solidFill>
                <a:hlinkClick r:id="rId4"/>
              </a:rPr>
              <a:t>個股K線圖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法人買賣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0195" y="2171769"/>
            <a:ext cx="77533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80195" y="3429000"/>
            <a:ext cx="77533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zh-TW"/>
              <a:t>細項選擇_主要資訊</a:t>
            </a:r>
            <a:br>
              <a:rPr lang="zh-TW"/>
            </a:b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1130270" y="1689168"/>
            <a:ext cx="9603275" cy="4775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上市、上櫃大盤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類股一覽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財報比較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 u="sng">
                <a:solidFill>
                  <a:schemeClr val="hlink"/>
                </a:solidFill>
                <a:hlinkClick r:id="rId3"/>
              </a:rPr>
              <a:t>股票篩選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缺點 : 篩選項目過於繁雜、細項，排列結果又無顯示所查指標</a:t>
            </a:r>
            <a:endParaRPr/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9907" y="1689168"/>
            <a:ext cx="175260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zh-TW"/>
              <a:t>細項選擇_熱門排行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1130270" y="5219163"/>
            <a:ext cx="9603275" cy="144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缺點 : 只能選一個指標(但僅一指標排行，並無法妥善選股)</a:t>
            </a:r>
            <a:endParaRPr/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4757" y="1785937"/>
            <a:ext cx="77343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zh-TW"/>
              <a:t>細項選擇_智慧選股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695450"/>
            <a:ext cx="777240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73BE"/>
              </a:buClr>
              <a:buSzPts val="3200"/>
              <a:buFont typeface="Arial"/>
              <a:buNone/>
            </a:pPr>
            <a:r>
              <a:rPr b="0" i="0" lang="zh-TW" u="sng" strike="noStrike">
                <a:solidFill>
                  <a:srgbClr val="1E73BE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嗨!投資 (Hi </a:t>
            </a:r>
            <a:r>
              <a:rPr b="0" i="0" lang="zh-TW" u="sng" strike="noStrike">
                <a:solidFill>
                  <a:srgbClr val="1E73BE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</a:t>
            </a:r>
            <a:r>
              <a:rPr b="0" i="0" lang="zh-TW" u="sng" strike="noStrike">
                <a:solidFill>
                  <a:srgbClr val="1E73BE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tock)</a:t>
            </a:r>
            <a:endParaRPr/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i="0" lang="zh-TW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智慧選股</a:t>
            </a:r>
            <a:endParaRPr b="0" i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進出場通知(email或line)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精選追蹤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智慧指標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績效回溯分析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13513" y="838952"/>
            <a:ext cx="7052267" cy="518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圖庫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2021-04-25T08:54:51Z</dcterms:created>
  <dc:creator>吳佩芩</dc:creator>
</cp:coreProperties>
</file>