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CPLFDK/o9srOw6X+NZgc8ALrN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簡單的來說就是控制overfitting（過擬和） 跟 underfitting（欠擬和）</a:t>
            </a:r>
            <a:b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overfitting（過擬和）是指，使用過多參數，以致太適應資料，太適應資料可能會在未來預測的時候失準</a:t>
            </a:r>
            <a:br>
              <a:rPr lang="zh-TW"/>
            </a:b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underfitting（欠擬和）是使用太少參數，以致於不適應資料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默認情況下，此參數預設為0.05</a:t>
            </a:r>
            <a:endParaRPr b="1"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基於不同changepoint_priors下，訓練和測試準確性曲線和不確定性曲線</a:t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以每週來檢視:禮</a:t>
            </a: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拜六看起來明顯就比較少人用FB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以每年來檢視:</a:t>
            </a: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暑假時PO文數會下降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其實已經有很多模型了，但為什麼FB還要推出一個新的呢？</a:t>
            </a:r>
            <a:br>
              <a:rPr lang="zh-TW"/>
            </a:b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原因是，以前的模型並沒有辦法多週期性的預測 f(t)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24" name="Google Shape;24;p2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92" name="Google Shape;92;p3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99" name="Google Shape;99;p33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31" name="Google Shape;31;p2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38" name="Google Shape;38;p2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46" name="Google Shape;46;p2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56" name="Google Shape;56;p2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62" name="Google Shape;62;p2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74" name="Google Shape;74;p3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1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RedHashing.emf" id="85" name="Google Shape;85;p31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2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2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chillesrasquinha/bulbe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xtblob.readthedocs.io/en/dev/" TargetMode="External"/><Relationship Id="rId4" Type="http://schemas.openxmlformats.org/officeDocument/2006/relationships/hyperlink" Target="https://textblob.readthedocs.io/en/dev/" TargetMode="External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nltk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eerj.com/preprints/319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randma-tutorial/Stocker" TargetMode="External"/><Relationship Id="rId4" Type="http://schemas.openxmlformats.org/officeDocument/2006/relationships/hyperlink" Target="https://github.com/grandma-tutorial/Stocker/blob/master/grandma_stocker.ipynb" TargetMode="External"/><Relationship Id="rId5" Type="http://schemas.openxmlformats.org/officeDocument/2006/relationships/hyperlink" Target="https://github.com/grandma-tutorial/Stocker/blob/master/grandma_stocker_local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zh-TW"/>
              <a:t>HW8_stocker程式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吳佩芩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98430" y="76155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預測未來10天的股價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436" y="827049"/>
            <a:ext cx="8456941" cy="598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/>
          <p:nvPr/>
        </p:nvSpPr>
        <p:spPr>
          <a:xfrm>
            <a:off x="6389511" y="957256"/>
            <a:ext cx="857955" cy="3183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114270" y="1405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模型好壞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689" y="0"/>
            <a:ext cx="8791856" cy="677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80404" y="8407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調整參數讓模型預測有不同的表現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0" y="771947"/>
            <a:ext cx="11761641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調整不同的 changepoint_prior，讓模型以不同的強度去 fit 訓練資料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changepoint_prior 越高 (黃色) 會越貼近黑色的真實資料，但也越容易產生過度擬合 (overfitting)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changepoint_prior 越低 (藍色) 則較容易反應長期的趨勢，但也越容易產生欠擬合 (underfitting)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437" y="2163940"/>
            <a:ext cx="7876765" cy="502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0" y="10665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比較不同的changepoint_priors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867" y="844903"/>
            <a:ext cx="64008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032" y="2936345"/>
            <a:ext cx="547687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7518" y="2936345"/>
            <a:ext cx="54768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zh-TW"/>
              <a:t>HW9_textblob</a:t>
            </a:r>
            <a:endParaRPr/>
          </a:p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吳佩芩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bulbea</a:t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Github: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https://github.com/achillesrasquinha/bulbea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使用RNN預測股價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Sentiment Analysis 文本情感分析 __ textblob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textblob</a:t>
            </a:r>
            <a:br>
              <a:rPr lang="zh-TW" u="sng">
                <a:solidFill>
                  <a:schemeClr val="hlink"/>
                </a:solidFill>
                <a:hlinkClick r:id="rId4"/>
              </a:rPr>
            </a:b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用於處理文本數據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提供了一個簡單的API，可用於深入研究普通自然語言處理（NLP）任務，例如詞性標記、名詞短語提取、情感分析、分類、翻譯等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安裝 :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9457" y="3970920"/>
            <a:ext cx="87249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Sentiment Analysis_ PatternAnalyzer(默認)</a:t>
            </a:r>
            <a:br>
              <a:rPr lang="zh-TW"/>
            </a:b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1130270" y="2341102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Sentiment(polarity, subjectivity)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The polarity</a:t>
            </a:r>
            <a:r>
              <a:rPr lang="zh-TW">
                <a:solidFill>
                  <a:srgbClr val="0070C0"/>
                </a:solidFill>
              </a:rPr>
              <a:t>情感極性 </a:t>
            </a:r>
            <a:r>
              <a:rPr lang="zh-TW"/>
              <a:t>score is a float within the range [-1.0, 1.0]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The subjectivity</a:t>
            </a:r>
            <a:r>
              <a:rPr lang="zh-TW">
                <a:solidFill>
                  <a:srgbClr val="0070C0"/>
                </a:solidFill>
              </a:rPr>
              <a:t>主觀性 </a:t>
            </a:r>
            <a:r>
              <a:rPr lang="zh-TW"/>
              <a:t>is a float within the range [0.0, 1.0] where 0.0 is very objective and 1.0 is very subjective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30" name="Google Shape;23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664" y="1670755"/>
            <a:ext cx="6970485" cy="382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1130270" y="919458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Sentiment Analysis_NaiveBayesAnalyzer</a:t>
            </a:r>
            <a:br>
              <a:rPr lang="zh-TW"/>
            </a:br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1130270" y="2149315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an 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NLTK</a:t>
            </a:r>
            <a:r>
              <a:rPr lang="zh-TW"/>
              <a:t> classifier trained on a movie reviews corpus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Sentiment(classification, p_pos, p_neg)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Classification </a:t>
            </a:r>
            <a:r>
              <a:rPr lang="zh-TW">
                <a:solidFill>
                  <a:srgbClr val="0070C0"/>
                </a:solidFill>
              </a:rPr>
              <a:t>情感分類</a:t>
            </a:r>
            <a:endParaRPr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p_pos </a:t>
            </a:r>
            <a:r>
              <a:rPr lang="zh-TW">
                <a:solidFill>
                  <a:srgbClr val="0070C0"/>
                </a:solidFill>
              </a:rPr>
              <a:t>正向分數</a:t>
            </a:r>
            <a:endParaRPr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p_neg </a:t>
            </a:r>
            <a:r>
              <a:rPr lang="zh-TW">
                <a:solidFill>
                  <a:srgbClr val="0070C0"/>
                </a:solidFill>
              </a:rPr>
              <a:t>負面分數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stocker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Facebook 於 2017年發表的論文 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Forecasting at Scale</a:t>
            </a:r>
            <a:endParaRPr u="sng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新型的時間序列預測模型Prophet，中文叫作預言家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可以預測一些週期性的時間序列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2328571"/>
            <a:ext cx="10862911" cy="17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Bulbea程式_情感方面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05" y="1829214"/>
            <a:ext cx="10809239" cy="391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70714" y="175872"/>
            <a:ext cx="9603275" cy="84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FB_PO文數量隨時間關係圖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578" y="1327680"/>
            <a:ext cx="8574087" cy="444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28981" y="11794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以往的模型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021" y="357539"/>
            <a:ext cx="7270045" cy="631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預言家模型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130270" y="5210712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用多條 Fourier Series，去擬合（fitting）時間序列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/>
              <a:t>f(t) = year(t) + season(t) + week(t) + trend(t)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582" y="1574853"/>
            <a:ext cx="90106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程式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https://github.com/grandma-tutorial/Stocker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grandma_stocker.ipynb</a:t>
            </a:r>
            <a:r>
              <a:rPr lang="zh-TW"/>
              <a:t>  : 從 Yahoo Finance 取得歷史股價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5"/>
              </a:rPr>
              <a:t>grandma_stocker_local.ipynb</a:t>
            </a:r>
            <a:r>
              <a:rPr lang="zh-TW"/>
              <a:t> : 讀取 Local 資料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zh-TW"/>
              <a:t>安裝相關套件</a:t>
            </a:r>
            <a:br>
              <a:rPr b="1" lang="zh-TW"/>
            </a:b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54" y="1601081"/>
            <a:ext cx="11542889" cy="504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3872090" y="5488799"/>
            <a:ext cx="857954" cy="3362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zh-TW"/>
              <a:t>下載資料 （使用 yfinance）</a:t>
            </a:r>
            <a:br>
              <a:rPr b="1" lang="zh-TW"/>
            </a:b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632" y="1545674"/>
            <a:ext cx="9854057" cy="512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14270" y="117946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zh-TW"/>
              <a:t>使用 Stocker 預測股價</a:t>
            </a:r>
            <a:br>
              <a:rPr b="1" lang="zh-TW"/>
            </a:br>
            <a:endParaRPr/>
          </a:p>
        </p:txBody>
      </p:sp>
      <p:pic>
        <p:nvPicPr>
          <p:cNvPr id="164" name="Google Shape;16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802" y="2257777"/>
            <a:ext cx="5918712" cy="46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737" y="959738"/>
            <a:ext cx="8778843" cy="129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圖庫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2021-04-25T08:54:51Z</dcterms:created>
  <dc:creator>吳佩芩</dc:creator>
</cp:coreProperties>
</file>