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43A13-9828-4203-93BB-F566850B3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HW3: </a:t>
            </a:r>
            <a:r>
              <a:rPr lang="zh-TW" altLang="en-US" dirty="0"/>
              <a:t>技巧</a:t>
            </a:r>
            <a:r>
              <a:rPr lang="en-US" altLang="zh-TW" dirty="0"/>
              <a:t>57,58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4574D6-894D-4C46-A7A6-082CA390F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kern="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給工程師的第一本理財書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:程式金融交易的118個入門關鍵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2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C61B4-9A05-4ECA-9B5C-D9A0E36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868874"/>
            <a:ext cx="9605635" cy="1059305"/>
          </a:xfrm>
        </p:spPr>
        <p:txBody>
          <a:bodyPr/>
          <a:lstStyle/>
          <a:p>
            <a:r>
              <a:rPr lang="en-US" altLang="zh-TW" dirty="0"/>
              <a:t>Fund </a:t>
            </a:r>
            <a:r>
              <a:rPr lang="en-US" altLang="zh-TW" dirty="0" err="1"/>
              <a:t>analysis.ipynb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0CC9E-2035-4AAC-84E7-A08288FD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924800"/>
            <a:ext cx="4645152" cy="329385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抓取基金報酬率</a:t>
            </a:r>
            <a:endParaRPr lang="en-US" altLang="zh-TW" dirty="0"/>
          </a:p>
          <a:p>
            <a:r>
              <a:rPr lang="zh-TW" altLang="en-US" dirty="0"/>
              <a:t>基金 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zh-TW" altLang="en-US" dirty="0"/>
              <a:t>一群人拿錢出來，交由專業經理人投資</a:t>
            </a:r>
            <a:endParaRPr lang="en-US" altLang="zh-TW" dirty="0"/>
          </a:p>
          <a:p>
            <a:r>
              <a:rPr lang="zh-TW" altLang="en-US" dirty="0"/>
              <a:t>資料來源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MoneyDJ</a:t>
            </a:r>
            <a:r>
              <a:rPr lang="zh-TW" altLang="en-US" dirty="0"/>
              <a:t>理財網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5D1CD1-2B72-4580-9D14-924D3749E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5100" y="1928179"/>
            <a:ext cx="4645152" cy="328709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分析基金的收益</a:t>
            </a:r>
            <a:endParaRPr lang="en-US" altLang="zh-TW" dirty="0"/>
          </a:p>
          <a:p>
            <a:r>
              <a:rPr lang="zh-TW" altLang="en-US" dirty="0"/>
              <a:t>藉由前者取得的指數型報酬率，接著以關鍵字取出指定報酬率，即可進行投資報酬率計算</a:t>
            </a:r>
            <a:endParaRPr lang="en-US" altLang="zh-TW" dirty="0"/>
          </a:p>
          <a:p>
            <a:r>
              <a:rPr lang="zh-TW" altLang="en-US" dirty="0"/>
              <a:t>定義函數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E9FEE8-28AE-46D7-9529-007D3D74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13" y="4286207"/>
            <a:ext cx="3344221" cy="27238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F51026-574E-497D-923E-D3F65D1CEB12}"/>
              </a:ext>
            </a:extLst>
          </p:cNvPr>
          <p:cNvSpPr txBox="1"/>
          <p:nvPr/>
        </p:nvSpPr>
        <p:spPr>
          <a:xfrm>
            <a:off x="8001771" y="4558586"/>
            <a:ext cx="53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指定銀行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ED414A-5A91-414A-8D55-324B5674FB4E}"/>
              </a:ext>
            </a:extLst>
          </p:cNvPr>
          <p:cNvSpPr txBox="1"/>
          <p:nvPr/>
        </p:nvSpPr>
        <p:spPr>
          <a:xfrm>
            <a:off x="8632553" y="4558587"/>
            <a:ext cx="620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存款期間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6158A8-5F1F-45F6-9853-DAFF85837947}"/>
              </a:ext>
            </a:extLst>
          </p:cNvPr>
          <p:cNvSpPr txBox="1"/>
          <p:nvPr/>
        </p:nvSpPr>
        <p:spPr>
          <a:xfrm>
            <a:off x="9549745" y="4577008"/>
            <a:ext cx="62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本金</a:t>
            </a:r>
          </a:p>
        </p:txBody>
      </p:sp>
    </p:spTree>
    <p:extLst>
      <p:ext uri="{BB962C8B-B14F-4D97-AF65-F5344CB8AC3E}">
        <p14:creationId xmlns:p14="http://schemas.microsoft.com/office/powerpoint/2010/main" val="38942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F8AF3-8785-4852-AEF4-AF29D3B2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技巧</a:t>
            </a:r>
            <a:r>
              <a:rPr lang="en-US" altLang="zh-TW" dirty="0"/>
              <a:t>57 </a:t>
            </a:r>
            <a:r>
              <a:rPr lang="zh-TW" altLang="en-US" dirty="0"/>
              <a:t>抓取基金報酬率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3A826-2610-478F-B6DC-75FBA774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703" y="1477941"/>
            <a:ext cx="2719013" cy="3962100"/>
          </a:xfrm>
        </p:spPr>
        <p:txBody>
          <a:bodyPr/>
          <a:lstStyle/>
          <a:p>
            <a:r>
              <a:rPr lang="en-US" altLang="zh-TW" dirty="0"/>
              <a:t>x : </a:t>
            </a:r>
            <a:r>
              <a:rPr lang="zh-TW" altLang="en-US" dirty="0"/>
              <a:t>原始網頁碼</a:t>
            </a:r>
            <a:endParaRPr lang="en-US" altLang="zh-TW" dirty="0"/>
          </a:p>
          <a:p>
            <a:r>
              <a:rPr lang="en-US" altLang="zh-TW" dirty="0"/>
              <a:t>a :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 :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C6BEC-6F9A-4777-9CD7-D1C9EF58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" y="1682880"/>
            <a:ext cx="6851371" cy="36669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4B0623-1DAD-4DCA-9247-E378F103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09" y="2401634"/>
            <a:ext cx="5277291" cy="16393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CD8A1A-53C8-47FF-BAF7-42D2C91EA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72" y="4440039"/>
            <a:ext cx="4949363" cy="16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1679C-7B6A-482B-8034-C7012FF3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技巧</a:t>
            </a:r>
            <a:r>
              <a:rPr lang="en-US" altLang="zh-TW" dirty="0"/>
              <a:t>58 </a:t>
            </a:r>
            <a:r>
              <a:rPr lang="zh-TW" altLang="en-US" dirty="0"/>
              <a:t>分析基金的收益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739AA-1B89-4EE8-8A4C-E1D87F3A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019" y="3299851"/>
            <a:ext cx="1665557" cy="557282"/>
          </a:xfrm>
        </p:spPr>
        <p:txBody>
          <a:bodyPr/>
          <a:lstStyle/>
          <a:p>
            <a:r>
              <a:rPr lang="en-US" altLang="zh-TW" dirty="0"/>
              <a:t>resource 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DAAF4A-D58E-4D53-9BAD-875D25C8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7" y="1785937"/>
            <a:ext cx="3714750" cy="3286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5CA336-0911-4372-9459-648D3E2C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7" y="5158288"/>
            <a:ext cx="3823512" cy="4779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6B236A-366E-4A3A-BB3D-B8A35803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87" y="1483488"/>
            <a:ext cx="7214234" cy="14935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BC7E7B1-EDB4-4E1B-A84C-8128DA664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69" y="3474925"/>
            <a:ext cx="2422320" cy="24297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091A75-E9D9-48A6-B4DF-3F821679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27" y="5722453"/>
            <a:ext cx="3823512" cy="517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E73867-3D8F-4801-8D1A-1A6820720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387" y="3035184"/>
            <a:ext cx="7214234" cy="2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741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3699A738312124CBD3E2055D242265D" ma:contentTypeVersion="0" ma:contentTypeDescription="建立新的文件。" ma:contentTypeScope="" ma:versionID="780f97aab5328abd30ab94b74b26dd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2f1e884e10e7f944173f8983ee0b1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F629BB-7500-447D-B367-C645ECA950F0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B88533A-01AF-47C3-8720-529C39D0F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820016-48C9-4A86-9745-76856240AA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4956</TotalTime>
  <Words>97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標楷體</vt:lpstr>
      <vt:lpstr>Arial</vt:lpstr>
      <vt:lpstr>Century Gothic</vt:lpstr>
      <vt:lpstr>圖庫</vt:lpstr>
      <vt:lpstr>HW3: 技巧57,58</vt:lpstr>
      <vt:lpstr>Fund analysis.ipynb</vt:lpstr>
      <vt:lpstr>技巧57 抓取基金報酬率</vt:lpstr>
      <vt:lpstr>技巧58 分析基金的收益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HW3: 技巧57,58</dc:title>
  <dc:creator>吳佩芩</dc:creator>
  <cp:lastModifiedBy>吳佩芩</cp:lastModifiedBy>
  <cp:revision>14</cp:revision>
  <dcterms:created xsi:type="dcterms:W3CDTF">2021-02-24T09:23:47Z</dcterms:created>
  <dcterms:modified xsi:type="dcterms:W3CDTF">2021-03-04T00:54:59Z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0x010100E3699A738312124CBD3E2055D242265D</vt:lpwstr>
  </property>
</Properties>
</file>