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998db4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998db4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82027141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82027141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82027141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82027141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82027141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82027141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82027141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82027141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2d89550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2d89550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998db42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998db42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f2e195d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7f2e195d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202714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202714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202714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202714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8202714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8202714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8202714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8202714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2027141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82027141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8202714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8202714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候選人預測_2021/12/28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 ：吳佩芩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教授 ：吳謂勝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兩人一組 加入學歷分析_103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438" y="149200"/>
            <a:ext cx="164782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100" y="3238425"/>
            <a:ext cx="39624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260700" y="1266325"/>
            <a:ext cx="32583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目前無編號者 </a:t>
            </a:r>
            <a:r>
              <a:rPr lang="zh-TW"/>
              <a:t>先捨棄作分類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5特徵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6特徵（加入學歷）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2875" y="1530125"/>
            <a:ext cx="3962400" cy="137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兩人一組 加入學歷分析_103</a:t>
            </a:r>
            <a:r>
              <a:rPr lang="zh-TW"/>
              <a:t>_全非連任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226" y="393450"/>
            <a:ext cx="1384825" cy="9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260700" y="1266325"/>
            <a:ext cx="32583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目前無編號者 先捨棄作分類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4特徵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5特徵（加入學歷）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825" y="3403600"/>
            <a:ext cx="3828850" cy="13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4663" y="1640188"/>
            <a:ext cx="3845173" cy="12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兩人一組 加入學歷分析_107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目前無編號者 先捨棄作分類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5特徵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6特徵（加入學歷）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200" y="139750"/>
            <a:ext cx="1546518" cy="10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825" y="1602800"/>
            <a:ext cx="3556525" cy="13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1123" y="3517250"/>
            <a:ext cx="3911923" cy="13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兩人一組 加入學歷分析_107_</a:t>
            </a:r>
            <a:r>
              <a:rPr lang="zh-TW"/>
              <a:t>全非連任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目前無編號者 先捨棄作分類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4特徵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5特徵（加入學歷）</a:t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674" y="1057725"/>
            <a:ext cx="1311800" cy="8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7525" y="3461025"/>
            <a:ext cx="3669026" cy="12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7518" y="1696650"/>
            <a:ext cx="3617182" cy="12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266325"/>
            <a:ext cx="85206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總結：	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600"/>
              <a:t>目前學歷特徵影響不大（不確定是否為分類有誤？）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討論：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學歷分類與處理？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下週目標：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嘗試將經歷政件直接丟入模型，讓它分類（缺點：無法得知何特徵造成如此結果）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50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51550" y="904725"/>
            <a:ext cx="6318000" cy="3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上週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107data探討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確認特徵與103一樣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斷詞資料庫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LDA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word2vec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jieba (中國斷詞庫）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ckip (台灣中研院)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本週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學歷分為六大類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7975" y="153000"/>
            <a:ext cx="85206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ckip (台灣中研院)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511"/>
              <a:t>https://ckip.iis.sinica.edu.tw/resource</a:t>
            </a:r>
            <a:endParaRPr sz="151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67975" y="12590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CKIP CoreNLP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○"/>
            </a:pPr>
            <a:r>
              <a:rPr lang="zh-TW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Sentence Segmentation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○"/>
            </a:pPr>
            <a:r>
              <a:rPr lang="zh-TW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 Segmentation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○"/>
            </a:pPr>
            <a:r>
              <a:rPr lang="zh-TW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Part-of-Speech Tagging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○"/>
            </a:pPr>
            <a:r>
              <a:rPr lang="zh-TW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Named-Entity Recognition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○"/>
            </a:pPr>
            <a:r>
              <a:rPr lang="zh-TW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Constituency Parsing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○"/>
            </a:pPr>
            <a:r>
              <a:rPr lang="zh-TW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Coreference Resolution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CKIP Transformers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2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ALBERT Tiny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Arial"/>
              <a:buChar char="○"/>
            </a:pPr>
            <a:r>
              <a:rPr lang="zh-TW" sz="12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ALBERT Base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Arial"/>
              <a:buChar char="○"/>
            </a:pPr>
            <a:r>
              <a:rPr lang="zh-TW" sz="12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BERT Base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037" y="230500"/>
            <a:ext cx="5379001" cy="2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400" y="2608200"/>
            <a:ext cx="4660279" cy="25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3953447"/>
            <a:ext cx="3607525" cy="2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6" y="4218271"/>
            <a:ext cx="3843541" cy="2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" y="4747925"/>
            <a:ext cx="3923592" cy="2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27" y="4483098"/>
            <a:ext cx="2867676" cy="26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5"/>
          <p:cNvCxnSpPr>
            <a:endCxn id="80" idx="1"/>
          </p:cNvCxnSpPr>
          <p:nvPr/>
        </p:nvCxnSpPr>
        <p:spPr>
          <a:xfrm flipH="1" rot="10800000">
            <a:off x="2469637" y="1372038"/>
            <a:ext cx="1265400" cy="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endCxn id="81" idx="1"/>
          </p:cNvCxnSpPr>
          <p:nvPr/>
        </p:nvCxnSpPr>
        <p:spPr>
          <a:xfrm>
            <a:off x="2987100" y="3030750"/>
            <a:ext cx="1107300" cy="8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初步測試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08000" y="1500763"/>
            <a:ext cx="3147300" cy="25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LabelEncoder_sklearn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mapping_dataframe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374" y="1603100"/>
            <a:ext cx="4599524" cy="11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9400" y="3285775"/>
            <a:ext cx="4541474" cy="1116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9389" y="43300"/>
            <a:ext cx="4541475" cy="1294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6"/>
          <p:cNvCxnSpPr/>
          <p:nvPr/>
        </p:nvCxnSpPr>
        <p:spPr>
          <a:xfrm>
            <a:off x="189425" y="4640800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>
            <a:off x="896100" y="4444100"/>
            <a:ext cx="36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1.分詞  2.replace  3.拿掉文字（留數字）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7225" y="3011221"/>
            <a:ext cx="5905835" cy="2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ckip_transformers  NLP Tools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(WS) Word Segmentation 斷詞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(POS) Part-of-Speech Tagging 詞性標記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(NER) Named Entity Recognition 實體辨識</a:t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050" y="2346975"/>
            <a:ext cx="4921775" cy="2113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7"/>
          <p:cNvCxnSpPr/>
          <p:nvPr/>
        </p:nvCxnSpPr>
        <p:spPr>
          <a:xfrm>
            <a:off x="641100" y="4837300"/>
            <a:ext cx="4590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7"/>
          <p:cNvSpPr txBox="1"/>
          <p:nvPr/>
        </p:nvSpPr>
        <p:spPr>
          <a:xfrm>
            <a:off x="1100100" y="4640800"/>
            <a:ext cx="47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在中文BERT模型中，中文分詞是基於字而非詞的分詞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jieba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</a:t>
            </a:r>
            <a:r>
              <a:rPr lang="zh-TW"/>
              <a:t>繁體 ： https://github.com/APCLab/jieba-tw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25" y="1784225"/>
            <a:ext cx="8018500" cy="11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675" y="3042975"/>
            <a:ext cx="7006626" cy="20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2125" y="102600"/>
            <a:ext cx="4321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replace,保留數字(特徵)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5340200" y="738750"/>
            <a:ext cx="34971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產生問題：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nan數量過多：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數字只保留最前面那個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拆字錯誤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38" y="759000"/>
            <a:ext cx="3999752" cy="20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200" y="2979700"/>
            <a:ext cx="4151025" cy="20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9891" y="1681450"/>
            <a:ext cx="1537725" cy="2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1100" y="3077425"/>
            <a:ext cx="2531700" cy="15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直接文字替換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441175"/>
            <a:ext cx="3986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不拆字，使用 str.contains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按順序替換（解決順位問題）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209" y="0"/>
            <a:ext cx="48453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5420325" y="445025"/>
            <a:ext cx="10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無編號：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225" y="2944050"/>
            <a:ext cx="1862300" cy="12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無編號文字後續處理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醫專 :  商工職業學校?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大專?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423" y="2497825"/>
            <a:ext cx="7041976" cy="12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