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engyuanchang.medium.com/%E7%9B%B4%E8%A7%80%E7%90%86%E8%A7%A3-lda-latent-dirichlet-allocation-%E8%88%87%E6%96%87%E4%BB%B6%E4%B8%BB%E9%A1%8C%E6%A8%A1%E5%9E%8B-ab4f26c27184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998db4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998db4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7f2e195d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7f2e195d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7f2e195d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7f2e195d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https://tengyuanchang.medium.com/%E7%9B%B4%E8%A7%80%E7%90%86%E8%A7%A3-lda-latent-dirichlet-allocation-%E8%88%87%E6%96%87%E4%BB%B6%E4%B8%BB%E9%A1%8C%E6%A8%A1%E5%9E%8B-ab4f26c27184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7f2e195d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7f2e195d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2d89550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2d89550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998db42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998db42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7f2e195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7f2e195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7f2e195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7f2e195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7f2e195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7f2e195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7f2e195d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7f2e195d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f2e195d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7f2e195d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7f2e195d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7f2e195d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7f2e195d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7f2e195d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36.png"/><Relationship Id="rId5" Type="http://schemas.openxmlformats.org/officeDocument/2006/relationships/image" Target="../media/image3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Relationship Id="rId6" Type="http://schemas.openxmlformats.org/officeDocument/2006/relationships/image" Target="../media/image38.png"/><Relationship Id="rId7" Type="http://schemas.openxmlformats.org/officeDocument/2006/relationships/image" Target="../media/image28.png"/><Relationship Id="rId8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10" Type="http://schemas.openxmlformats.org/officeDocument/2006/relationships/image" Target="../media/image12.png"/><Relationship Id="rId9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2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候選人預測_2021/12/21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 ：吳佩芩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教授 ：吳謂勝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SVM(RBF) _ 『整組1人現任1人分現任』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只看是否現任 or 看全部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763" y="3245050"/>
            <a:ext cx="395287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625" y="3221375"/>
            <a:ext cx="2472150" cy="13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1326" y="1152425"/>
            <a:ext cx="2528075" cy="17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291425"/>
            <a:ext cx="85206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jieba (中國斷詞庫）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50"/>
              <a:t>https://pulipulichen.github.io/jieba-js/</a:t>
            </a:r>
            <a:endParaRPr sz="1550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266325"/>
            <a:ext cx="5072100" cy="3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可能因為語言問題，所以學歷分詞並不順利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相較之下，經歷有較佳成果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LDA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有兩個基本的原則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每篇文件都是由數個「主題 (Topic)」所組成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每個主題都可以使用數個重要的「用詞 (Word)」來描述，且相同的用詞可同時出現在不同的主題之間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事先定義有限主題，再觀察文件與用字關聯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LDA 有幾個優點：快速，直觀且容易理解，且可用來預測沒看過的文件中的主題。而他的缺點是需要對模型做不少人為的微調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899" y="2441700"/>
            <a:ext cx="3444501" cy="240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900" y="0"/>
            <a:ext cx="3444500" cy="225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267975" y="153000"/>
            <a:ext cx="8520600" cy="10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ckip (台灣中研院)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11"/>
              <a:t>https://ckip.iis.sinica.edu.tw/resource</a:t>
            </a:r>
            <a:endParaRPr sz="151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267975" y="12590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CKIP </a:t>
            </a:r>
            <a:r>
              <a:rPr lang="zh-TW"/>
              <a:t>CoreNLP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Sentence Segmentation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Word Segmentation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Part-of-Speech Tagging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Named-Entity Recognition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Constituency Parsing</a:t>
            </a:r>
            <a:endParaRPr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Coreference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CKIP Transformers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2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ALBERT Tiny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ALBERT Base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Arial"/>
              <a:buChar char="○"/>
            </a:pPr>
            <a:r>
              <a:rPr lang="zh-TW" sz="1200">
                <a:solidFill>
                  <a:srgbClr val="21252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BERT Base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037" y="230500"/>
            <a:ext cx="5379001" cy="2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4400" y="2608200"/>
            <a:ext cx="4660279" cy="25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2" y="3953447"/>
            <a:ext cx="3607525" cy="2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6" y="4218271"/>
            <a:ext cx="3843541" cy="2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" y="4747925"/>
            <a:ext cx="3923592" cy="2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7" y="4483098"/>
            <a:ext cx="2867676" cy="264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24"/>
          <p:cNvCxnSpPr>
            <a:endCxn id="166" idx="1"/>
          </p:cNvCxnSpPr>
          <p:nvPr/>
        </p:nvCxnSpPr>
        <p:spPr>
          <a:xfrm flipH="1" rot="10800000">
            <a:off x="2469637" y="1372038"/>
            <a:ext cx="1265400" cy="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4"/>
          <p:cNvCxnSpPr>
            <a:endCxn id="167" idx="1"/>
          </p:cNvCxnSpPr>
          <p:nvPr/>
        </p:nvCxnSpPr>
        <p:spPr>
          <a:xfrm>
            <a:off x="2987100" y="3030750"/>
            <a:ext cx="1107300" cy="84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266325"/>
            <a:ext cx="85206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總結：	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確認107資料與103資料有相同特性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600"/>
              <a:t>目前</a:t>
            </a:r>
            <a:r>
              <a:rPr lang="zh-TW" sz="1600"/>
              <a:t>CKIP Transformers中的BERT Base較符合『學歷』所須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討論：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對於特徵label是否有疑慮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下週目標：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學歷轉換為特徵 加入探討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3503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51550" y="904725"/>
            <a:ext cx="6318000" cy="38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上週</a:t>
            </a:r>
            <a:endParaRPr sz="20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zh-TW" sz="1600"/>
              <a:t>訓練分類器 （Text）</a:t>
            </a:r>
            <a:endParaRPr sz="1600"/>
          </a:p>
          <a:p>
            <a:pPr indent="-322580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■"/>
            </a:pPr>
            <a:r>
              <a:rPr lang="zh-TW" sz="1600"/>
              <a:t>- 全加</a:t>
            </a:r>
            <a:endParaRPr sz="1600"/>
          </a:p>
          <a:p>
            <a:pPr indent="-322580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■"/>
            </a:pPr>
            <a:r>
              <a:rPr lang="zh-TW" sz="1600"/>
              <a:t>- 連任</a:t>
            </a:r>
            <a:endParaRPr sz="1600"/>
          </a:p>
          <a:p>
            <a:pPr indent="-322580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■"/>
            </a:pPr>
            <a:r>
              <a:rPr lang="zh-TW" sz="1600"/>
              <a:t>- 號碼</a:t>
            </a:r>
            <a:endParaRPr sz="1600"/>
          </a:p>
          <a:p>
            <a:pPr indent="-322580" lvl="2" marL="13716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■"/>
            </a:pPr>
            <a:r>
              <a:rPr lang="zh-TW" sz="1600"/>
              <a:t>- ...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AlexNet : 測試raw photo (2人一組且拿掉連任）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2000"/>
              <a:t>本週</a:t>
            </a:r>
            <a:endParaRPr sz="20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107data探討</a:t>
            </a:r>
            <a:endParaRPr sz="1600"/>
          </a:p>
          <a:p>
            <a:pPr indent="-3225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TW" sz="1600"/>
              <a:t>確認特徵與103一樣</a:t>
            </a:r>
            <a:endParaRPr sz="1600"/>
          </a:p>
          <a:p>
            <a:pPr indent="-32258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zh-TW" sz="1600"/>
              <a:t>斷詞資料庫</a:t>
            </a:r>
            <a:endParaRPr sz="1600"/>
          </a:p>
          <a:p>
            <a:pPr indent="-3225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TW" sz="1600"/>
              <a:t>LDA</a:t>
            </a:r>
            <a:endParaRPr sz="1600"/>
          </a:p>
          <a:p>
            <a:pPr indent="-3225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TW" sz="1600"/>
              <a:t>word2vec</a:t>
            </a:r>
            <a:endParaRPr sz="1600"/>
          </a:p>
          <a:p>
            <a:pPr indent="-3225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TW" sz="1600"/>
              <a:t>jieba (中國斷詞庫）</a:t>
            </a:r>
            <a:endParaRPr sz="1600"/>
          </a:p>
          <a:p>
            <a:pPr indent="-322580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zh-TW" sz="1600"/>
              <a:t>ckip (台灣中研院)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107_Text_Data Problem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raw data : 15147人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兩人一組 ： 7268人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修改：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1.輸出「當選註記」,改為”0” (確認皆為未當選）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2.將”?”資料移除 （得票率為0.5vs0.5)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3.將得票率與當選不符者更改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結果顯示 有一組數據有誤</a:t>
            </a:r>
            <a:endParaRPr sz="16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725" y="1480363"/>
            <a:ext cx="18478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1275" y="1331863"/>
            <a:ext cx="23622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1163" y="3336511"/>
            <a:ext cx="1668675" cy="5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33698" y="3169373"/>
            <a:ext cx="2121325" cy="83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實際輸出問題數據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66325"/>
            <a:ext cx="236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重複人員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得票率計算錯誤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9150" y="955725"/>
            <a:ext cx="5288201" cy="110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150" y="2302277"/>
            <a:ext cx="5288200" cy="1032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2487" y="3528425"/>
            <a:ext cx="5041526" cy="14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107</a:t>
            </a:r>
            <a:r>
              <a:rPr lang="zh-TW"/>
              <a:t>最終數據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僅兩人競選 ： 總共 3625 組 （7250人）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800" y="576763"/>
            <a:ext cx="1538950" cy="4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173" y="311498"/>
            <a:ext cx="1988400" cy="8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025" y="2130523"/>
            <a:ext cx="2166800" cy="11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2772" y="2160585"/>
            <a:ext cx="1988400" cy="1109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05000" y="1504887"/>
            <a:ext cx="1786575" cy="14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5025" y="3602073"/>
            <a:ext cx="2166800" cy="114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14200" y="3591485"/>
            <a:ext cx="2105550" cy="11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05000" y="3003900"/>
            <a:ext cx="1786575" cy="194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107_</a:t>
            </a:r>
            <a:r>
              <a:rPr lang="zh-TW"/>
              <a:t>factor_analyzer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數字代表：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男=1 女=0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有政黨=1 無政黨=0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現任=1 無現任=0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年長=2 年幼=1 同歲=0</a:t>
            </a:r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276" y="1954400"/>
            <a:ext cx="2781437" cy="288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525" y="2855324"/>
            <a:ext cx="2315075" cy="14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275" y="1954387"/>
            <a:ext cx="2781451" cy="288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1400" y="138625"/>
            <a:ext cx="2315075" cy="166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SVM(RBF)_107data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700" y="788938"/>
            <a:ext cx="38862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683250" y="1188863"/>
            <a:ext cx="39504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all , 連任 + 號碼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只有連任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只有號碼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6263" y="2328588"/>
            <a:ext cx="40290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5775" y="3830151"/>
            <a:ext cx="3798125" cy="122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SVM(RBF)_107data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858100" y="1218000"/>
            <a:ext cx="2325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只有性別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只有政黨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只有年紀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063" y="874975"/>
            <a:ext cx="39719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000" y="2348400"/>
            <a:ext cx="40100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7866" y="3836974"/>
            <a:ext cx="3910309" cy="130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SVM(RBF) _ 『整組全非現任』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075" y="2558025"/>
            <a:ext cx="39814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50" y="2080525"/>
            <a:ext cx="3520374" cy="22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