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0ce70d6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0ce70d6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50ce70d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50ce70d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40f597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540f597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40f597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40f597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0ce70d6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0ce70d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0ce70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0ce70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0ce70d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0ce70d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0ce70d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0ce70d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50ce70d6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50ce70d6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0ce70d6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0ce70d6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0ce70d6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0ce70d6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候選人預測_2021/12/7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118075"/>
            <a:ext cx="197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50" y="861775"/>
            <a:ext cx="3767401" cy="390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00" y="758275"/>
            <a:ext cx="3966999" cy="41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5077925" y="2702875"/>
            <a:ext cx="1977000" cy="14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88025"/>
            <a:ext cx="244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FaceNet_Data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698075"/>
            <a:ext cx="8520600" cy="4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兩人一組，只要有現任就拿掉 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剩645對（1290人）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扣掉缺失照片，最後數量：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train筆數：911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label為0筆數： 456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 label為1筆數： 455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test筆數 ： 220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 label為0筆數： 110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test label為1筆數： 110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600" y="1309850"/>
            <a:ext cx="2722800" cy="1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FaceNet </a:t>
            </a:r>
            <a:r>
              <a:rPr lang="zh-TW"/>
              <a:t>問題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35550" y="2199475"/>
            <a:ext cx="7542000" cy="26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偵測不到人臉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解決：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results: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缺點：偵測不到者，直接輸入原圖形 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9" y="1152424"/>
            <a:ext cx="4795375" cy="10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225" y="2199475"/>
            <a:ext cx="4941950" cy="17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FaceNet_result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38850" y="1266325"/>
            <a:ext cx="42270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圖檔from 1024*1024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25" y="1734400"/>
            <a:ext cx="3439300" cy="5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75" y="2713600"/>
            <a:ext cx="1816075" cy="21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950" y="2638900"/>
            <a:ext cx="1816075" cy="21468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733350" y="1266325"/>
            <a:ext cx="4227000" cy="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圖檔from raw data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125" y="1784375"/>
            <a:ext cx="3355784" cy="4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6125" y="2512875"/>
            <a:ext cx="1816075" cy="217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0575" y="2541175"/>
            <a:ext cx="1816075" cy="21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討論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臉部特徵是否有效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單純訓練分類器 (text)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全加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連任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號碼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連任，號碼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學歷（分order）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經歷（斷詞資料庫）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66100" y="1152425"/>
            <a:ext cx="63180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使用 FaceNet 開發人臉識別系統 example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/>
              <a:t>整理僅兩人競選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/>
              <a:t>分析（連任 政治 性別....）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factor_analyzer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zh-TW" sz="1600"/>
              <a:t>使用 FaceNet 開發人臉識別系統（2人且連任拿掉）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資料問題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raw data</a:t>
            </a:r>
            <a:r>
              <a:rPr lang="zh-TW"/>
              <a:t>僅兩人競選 ： 總共 3704 組 （7408人）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當選 ： 3711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未當選 ： 3697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檢查得票率等於0.5者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確定沒問題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找出問題（如右圖)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有7人標記錯誤（得票率小於0.5但標記為當選）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最終兩人競選 ： 總共 3704 組 （7408人）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當選 ： 3704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未當選 ： 3704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75" y="837800"/>
            <a:ext cx="3326925" cy="141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249" y="2484325"/>
            <a:ext cx="3218575" cy="26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r>
              <a:rPr lang="zh-TW"/>
              <a:t>整理1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6350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僅兩人競選 ： 總共 3704 組 （7408人）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2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號次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1號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3704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當選（+）1779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未當選（-）1925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2號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3704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當選（+）1925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未當選（-）1779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25" y="43700"/>
            <a:ext cx="4438375" cy="12693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8361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2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性別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男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6327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當選（+）3185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未當選（-）3142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女 1081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當選（+）519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未當選（-）562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66650" y="102000"/>
            <a:ext cx="152400" cy="126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54550" y="102000"/>
            <a:ext cx="152400" cy="12693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50" y="2029250"/>
            <a:ext cx="1302350" cy="139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9650" y="3527925"/>
            <a:ext cx="1302350" cy="13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7220" y="2029245"/>
            <a:ext cx="1302350" cy="139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7224" y="3527926"/>
            <a:ext cx="1302350" cy="1392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data整理2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66325"/>
            <a:ext cx="46350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僅兩人競選 ： 總共 3704 組 （7408人）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2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出生年次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年齡較長 3567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當選（+）1879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未當選（-）1688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年齡較小 3567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當選（+）1688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未當選（-）1879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同齡 274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當選（+）137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未當選（-）137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25" y="43700"/>
            <a:ext cx="4438375" cy="126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8361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2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有無推薦政黨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1685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當選（+）947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未當選（-）738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無 5723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當選（+）2757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未當選（-）2966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114800" y="102000"/>
            <a:ext cx="203700" cy="126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318500" y="102000"/>
            <a:ext cx="233100" cy="12693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575" y="2036550"/>
            <a:ext cx="1371100" cy="146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8575" y="3495345"/>
            <a:ext cx="1371100" cy="146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4220" y="2036533"/>
            <a:ext cx="1371100" cy="146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4220" y="3495345"/>
            <a:ext cx="1371100" cy="1466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data整理3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66325"/>
            <a:ext cx="46350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僅兩人競選 ： 總共 3704 組 （7408人）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17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22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是否為現任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現任 3067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當選（+）2110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未當選（-）957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非現任 4341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當選（+）1594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未當選（-）2747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25" y="43700"/>
            <a:ext cx="4438375" cy="126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4836100" y="1806625"/>
            <a:ext cx="37536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734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ct val="122222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推薦政黨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無政黨 5723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當選（+）2757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未當選（-）2966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國民黨 1250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當選（+）727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未當選（-）523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民進黨 418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當選（+）218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未當選（-）200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49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其他黨 17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當選（+）2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16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■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未當選（-）15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98325" y="102000"/>
            <a:ext cx="159900" cy="126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7770" y="1806620"/>
            <a:ext cx="1364225" cy="145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770" y="3347320"/>
            <a:ext cx="1364225" cy="145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0200" y="1458825"/>
            <a:ext cx="1040824" cy="11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3175" y="2200150"/>
            <a:ext cx="1040825" cy="111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0200" y="3017625"/>
            <a:ext cx="1040825" cy="111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03168" y="3848518"/>
            <a:ext cx="1040825" cy="111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factor_analyzer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https://zhuanlan.zhihu.com/p/430189724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進行因子分析的核心庫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對所給的數據樣本進行標準化處理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計算樣本的相關矩陣R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求相關矩陣R的特徵值、特徵向量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根據系統要求的累積貢獻度確定主因子的個數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計算因子載荷矩陣A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最終確定因子模型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factor_analyzer EX data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bfi.csv ： </a:t>
            </a:r>
            <a:r>
              <a:rPr lang="zh-TW"/>
              <a:t>總共是2800條數據，28個特徵屬性 (</a:t>
            </a:r>
            <a:r>
              <a:rPr lang="zh-TW"/>
              <a:t>預處理會將3個特徵去掉）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事先我們並不知道這些隱形變量的對應關係，所以想要通過因子分析來找到25個變量後面的隱藏變量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25" y="2571748"/>
            <a:ext cx="5068625" cy="1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factor_analyzer Our data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7408</a:t>
            </a:r>
            <a:r>
              <a:rPr lang="zh-TW"/>
              <a:t>條數據，6個特徵屬性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數字代表：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男=1 女=0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有政黨=1 無政黨=0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現任=1 無現任=0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年長=2 年幼=1 同歲=0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7375"/>
            <a:ext cx="2872450" cy="30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