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8de63ba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8de63ba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網路架構共有七層：卷積層 (Convolutions, C1)、池化層 (Subsampling, S2)、卷積層 (C3)、池化層 (S4)、全連接卷積層 (C5)、全連接層 (F6)、Gaussian 連接層 (output)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輸入層是</a:t>
            </a: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一</a:t>
            </a: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個 32x32 的圖片，而 Filter size 皆為 5x5，第一個 Filter 與第二個 Filter 的輸出通道分別為 6、16，並且皆使用 Sigmoid 作為激活函數。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池化層的窗口為 2x2，stride 為 2，使用平均池化進行採樣。最後的全連接層的神經元數量分別是 120、84 個。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最後一層輸出層是 Gaussian連接層，採用 RBF 函數 (徑向歐式距離函數)，計算輸入向量和參數向量之間的歐式距離。因為 LeNet 應用於辨識手寫圖像，數字為0~9，所以輸出層為 10 個神經</a:t>
            </a: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元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8de63ba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8de63ba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8de63ba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28de63ba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架構有八層，共使用五個卷積層、三個全連接層，相較於 LeNet 模型更深，下圖是 AlexNet 的網路架構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1.模型架構：第一層到第五層是卷積層，其中第一、第二和第五個卷積層後使用池化層，並且採用大小為 3x3、stride 為2 的 Maxpooling。比 LeNet 使用的平均池化，更能保留重要的特徵，並且因為 stride &lt; size (2&lt;3)，因此pooling 可以重疊 (overlap)，能重複檢視特徵，避免重要的特徵被捨棄掉，同時避免過擬合的問題。第六到第八層則是全連接層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輸入層尺寸：將輸入層變大，可以輸入224x224 尺寸的彩色圖片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卷積核尺寸 (kernel size)：由於輸入層變大，所以將第一層的kernel 設定為 11x11、stride 為4，擴大感受野，並且也使用較大的步長 (stride) 萃取特徵；第二層的 kernel 則使用 5x5，然後之後的 kernel 皆使用 3x3，stride 都設定為1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4. 激活函數：將 LeNet 使用的 Sigmoid 改為 ReLU，可以避免因為神經網路層數過深或是梯度過小，而導致梯度消失 (Vanishing gradient) 的問題 並且相較於早期使用的 Sigmoid/Tanh，ReLU 收斂速度較快。下圖是論文比較 ReLU 和 Tanh 的收斂速度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5. 降低 overfitting 的方法：採用了 Dropout 以及資料擴增 (Data augmentation)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28de63ba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28de63ba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28de63ba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28de63ba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365cf3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365cf3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28de63ba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28de63ba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28de63ba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28de63ba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VGG Block 的構造就是由不同數量 (數量為超參數) 的 3x3 卷積層 (kernel size=3x3, stride=1, padding=”same”)，以及 2x2 的 Maxpooling 組成 (pool size=2, stride=2)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🔹 padding=”same” 會保持 feature map 的尺寸跟原輸入一樣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🔹 </a:t>
            </a:r>
            <a:r>
              <a:rPr lang="zh-TW" sz="1200"/>
              <a:t>採用小卷積核代替大卷積核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VGG 使用多個小卷積核 3x3 來代替 AlexNet 的中大型卷積核 (5x5)，這樣的作法可以達到相同的感受野，同時減少參數量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有許多不同的結構，例如 VGG11, VGG13, VGG16, VGG19，其差異在於網路的層數 (卷積層數量與全連接層數量)</a:t>
            </a:r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28de63ba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28de63ba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45e33c7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45e33c7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8de63ba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8de63ba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45e33c7a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45e33c7a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45e33c7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45e33c7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28de63ba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28de63ba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8de63ba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28de63ba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8de63ba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28de63ba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8de63ba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8de63ba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8de63ba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8de63ba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8de63ba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8de63ba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8de63ba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8de63ba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5e33c7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45e33c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achinelearningmastery.com/support-vector-machines-for-machine-learning/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候選人預測_2021/11/26</a:t>
            </a:r>
            <a:endParaRPr b="1" sz="54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學生 ：吳佩芩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教授 ：吳謂勝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LeNet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卷積神經網路的始祖，早期用來辨識手寫數字圖像</a:t>
            </a:r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02" y="1782675"/>
            <a:ext cx="7147591" cy="25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LeNet_Result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88775" y="362125"/>
            <a:ext cx="39159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輸入圖片大小必須32*32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epochs目前設置3</a:t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25" y="1266325"/>
            <a:ext cx="8004926" cy="21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775" y="3275425"/>
            <a:ext cx="2593800" cy="18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673" y="3275425"/>
            <a:ext cx="2593802" cy="18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AlexNet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266325"/>
            <a:ext cx="85206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因為 LeNet 在早期的小數據集上可以取得好的成績，但在更大的數據集的表現卻不如人意，因此許多人改鑽研其他的機器學習方法。而 AlexNet 的出現，可以說是時代的分水嶺，正式開啟了 CNN 的時代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100" y="2524825"/>
            <a:ext cx="7010900" cy="22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AlexNet_Result_無預設權重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63" y="3183925"/>
            <a:ext cx="2720837" cy="19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350" y="3183938"/>
            <a:ext cx="2720825" cy="195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700" y="1058474"/>
            <a:ext cx="8140600" cy="20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5055950" y="172225"/>
            <a:ext cx="39159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輸入圖片大小256*256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epochs目前設置3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AlexNet_Result_無預設權重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5055950" y="172225"/>
            <a:ext cx="39159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輸入圖片大小256*256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epochs目前設置20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25" y="1840300"/>
            <a:ext cx="3501950" cy="25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00" y="1840300"/>
            <a:ext cx="3501950" cy="2522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AlexNet_Result_有預設權重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5055950" y="172225"/>
            <a:ext cx="40332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輸入圖片大小256*256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epochs目前設置3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learning rate</a:t>
            </a:r>
            <a:r>
              <a:rPr lang="zh-TW"/>
              <a:t>設置過大(導致loss值過大)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0" y="1266325"/>
            <a:ext cx="8939799" cy="19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738" y="3002375"/>
            <a:ext cx="2744575" cy="19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5665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AlexNet_Result_有預設權重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5032075" y="58325"/>
            <a:ext cx="39159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輸入圖片大小256*256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epochs目前設置10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learning rate = 1e-4</a:t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25" y="1752725"/>
            <a:ext cx="3207975" cy="23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625" y="1752725"/>
            <a:ext cx="3207975" cy="2310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5126" y="1074913"/>
            <a:ext cx="2012850" cy="40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VGG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VGGNet 比起 AlexNet 採用更深層的網路，特點是重複採用同一組基礎模組，並改用小卷積核替代 AlexNet 裡的中大型卷積核，其架構由 n 個 VGG Block 與3個全連接層所組成</a:t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5" y="2571750"/>
            <a:ext cx="8014199" cy="20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VGG_Result_有預設權重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3064950"/>
            <a:ext cx="2886072" cy="20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50" y="3064950"/>
            <a:ext cx="2930900" cy="20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5050" y="1152425"/>
            <a:ext cx="5324899" cy="18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5055950" y="172225"/>
            <a:ext cx="39159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輸入圖片大小256*256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epochs目前設置3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learning rate = 1e-3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_ 把一人競爭拿掉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data總數</a:t>
            </a:r>
            <a:r>
              <a:rPr lang="zh-TW"/>
              <a:t>10306</a:t>
            </a:r>
            <a:r>
              <a:rPr lang="zh-TW"/>
              <a:t> (</a:t>
            </a:r>
            <a:r>
              <a:rPr lang="zh-TW">
                <a:solidFill>
                  <a:srgbClr val="4A86E8"/>
                </a:solidFill>
              </a:rPr>
              <a:t>正資料集 : 4506   ;    負資料集 : 5800)</a:t>
            </a:r>
            <a:endParaRPr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sklearn_train_test_split(test_size=0.2)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train </a:t>
            </a:r>
            <a:r>
              <a:rPr lang="zh-TW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8244 ( 正資料集 :  3607  ; 負資料集 : 4637)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dev 2062 </a:t>
            </a:r>
            <a:r>
              <a:rPr lang="zh-TW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 正資料集 :  899  ; 負資料集 : 1163)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1266100" y="1152425"/>
            <a:ext cx="39066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上週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資料問題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長寬分佈圖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final資料總數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照片前處理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學長model(ResNet)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本週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CNN 介紹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model 介紹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model 成果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 _ 把一人競爭拿掉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Face classification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</a:t>
            </a:r>
            <a:r>
              <a:rPr lang="zh-TW"/>
              <a:t>ace classification</a:t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311700" y="1258500"/>
            <a:ext cx="85206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目前網路上資料的</a:t>
            </a:r>
            <a:r>
              <a:rPr lang="zh-TW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Facial recognition system(臉部識別)：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695D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Face Verification </a:t>
            </a:r>
            <a:endParaRPr sz="1600">
              <a:solidFill>
                <a:srgbClr val="695D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Face Identification</a:t>
            </a:r>
            <a:endParaRPr sz="16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TW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FaceNet 模型(Google 2015 )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zh-TW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這是一個系統，給定一張人臉圖片，將從人臉中提取高質量特徵並預測這些特徵的 128 個元素向量表示，稱為</a:t>
            </a:r>
            <a:r>
              <a:rPr lang="zh-TW" sz="15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人臉嵌入</a:t>
            </a:r>
            <a:endParaRPr sz="15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zh-TW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根據提取的特徵對相似人臉進行聚類以對其進行分組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700" y="186675"/>
            <a:ext cx="1688675" cy="16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250" y="2052500"/>
            <a:ext cx="2966125" cy="1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FaceNet 開發人臉識別系統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(https://www.twblogs.net/a/5d29da5cbd9eee1e5c849273)</a:t>
            </a:r>
            <a:endParaRPr sz="1100"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266325"/>
            <a:ext cx="8520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使用 MTCNN 模型進行人臉檢測，使用 FaceNet 模型爲每個檢測到的人臉創建人臉嵌入，然後我們將開發一個線性支持向量機（</a:t>
            </a:r>
            <a:r>
              <a:rPr lang="zh-TW" sz="15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Linear Support Vector Machine (SVM)</a:t>
            </a:r>
            <a:r>
              <a:rPr lang="zh-TW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，SVM）分類器模型來預測給定人臉的身份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改為：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zh-TW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使用 FaceNet 模型爲每個檢測到的人臉創建人臉嵌入</a:t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zh-TW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分類器模型（分為當選,未當選兩輸出）</a:t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575" y="2625785"/>
            <a:ext cx="2388775" cy="5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575" y="2179625"/>
            <a:ext cx="1932975" cy="1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250" y="2014713"/>
            <a:ext cx="1512906" cy="17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1266325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AlexNet,VGG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把一人拿掉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調整輸入圖片大小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epochs拉長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NN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只看text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 FaceNet 開發人臉識別系統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CNN(</a:t>
            </a:r>
            <a:r>
              <a:rPr lang="zh-TW" sz="2994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Convolutional Neural Networks</a:t>
            </a:r>
            <a:r>
              <a:rPr lang="zh-TW" sz="355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550">
              <a:solidFill>
                <a:srgbClr val="EF6C00"/>
              </a:solidFill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" y="1158613"/>
            <a:ext cx="5132801" cy="35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678" y="1266325"/>
            <a:ext cx="3535450" cy="34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CNN原理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為了做到「權值共享與保留位置資訊」,Convolution的基本概念：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透過卷積核(Kernels)滑動對圖像做訊息提取，並藉由步長(Strides)與填充 (Padding)控制圖像的長寬</a:t>
            </a:r>
            <a:endParaRPr/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0" y="2515800"/>
            <a:ext cx="4334300" cy="24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325" y="2515800"/>
            <a:ext cx="3335199" cy="24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Pooling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最常見的Poolong為</a:t>
            </a:r>
            <a:r>
              <a:rPr lang="zh-TW"/>
              <a:t>Max Pooling ，其原理是透過window對應Feature map並提取其最大值，主要用於提取重要特徵、加速收斂並縮小Feature map尺寸。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372" y="2068625"/>
            <a:ext cx="5881800" cy="27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3024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Flatten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1266325"/>
            <a:ext cx="85206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這個步驟主要是要銜接CNN層與全連接層，因為FC層需要一維的輸入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把排程矩陣樣子的影像拉直，變成向量</a:t>
            </a:r>
            <a:endParaRPr/>
          </a:p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2482425"/>
            <a:ext cx="3024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77"/>
              <a:t>全連接層</a:t>
            </a:r>
            <a:r>
              <a:rPr lang="zh-TW"/>
              <a:t>(FC)</a:t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3323275"/>
            <a:ext cx="85206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主要在做最後的特徵提取，並且利用最後一層FC當作分類器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141750"/>
            <a:ext cx="1872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分類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739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假如要分的類別有10類，那FC最後一層就會接10個神經元，並且經過Softmax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Softmax function: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數值經過softmax function後，其加總值會變為1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把各項的輸出值當作機率，而目標就是要縮小預測機率值與實際Label值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最後經由Cross Entropy，將預測輸出[0.7,0.2,0.1]變為Label[1,0,0]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3146550"/>
            <a:ext cx="4214374" cy="18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899" y="3593375"/>
            <a:ext cx="2941831" cy="7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25" y="206200"/>
            <a:ext cx="5287600" cy="45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</a:t>
            </a:r>
            <a:r>
              <a:rPr lang="zh-TW"/>
              <a:t>評估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 sz="1650">
                <a:solidFill>
                  <a:srgbClr val="695D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(準確率)</a:t>
            </a:r>
            <a:endParaRPr sz="1650">
              <a:solidFill>
                <a:srgbClr val="695D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50"/>
              <a:buFont typeface="Arial"/>
              <a:buChar char="○"/>
            </a:pPr>
            <a:r>
              <a:rPr lang="zh-TW" sz="1200">
                <a:solidFill>
                  <a:srgbClr val="695D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預測正確樣本數量/ 樣本總量</a:t>
            </a:r>
            <a:endParaRPr sz="1200">
              <a:solidFill>
                <a:srgbClr val="695D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2100"/>
              <a:buChar char="●"/>
            </a:pPr>
            <a:r>
              <a:rPr lang="zh-TW" sz="1650">
                <a:solidFill>
                  <a:srgbClr val="695D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Loss function</a:t>
            </a:r>
            <a:endParaRPr sz="1650">
              <a:solidFill>
                <a:srgbClr val="695D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50"/>
              <a:buFont typeface="Arial"/>
              <a:buChar char="○"/>
            </a:pPr>
            <a:r>
              <a:rPr lang="zh-TW" sz="1300">
                <a:solidFill>
                  <a:srgbClr val="695D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又叫做代價函數（cost function），是用來評估模型的預測值與真實值不一致的程度，也是神經網絡中優化的目標函數，神經網絡訓練或者優化的過程就是最小化損失函數的過程，損失函數越小，說明模型的預測值就越接近真實值，模型的健壯性也就越好</a:t>
            </a:r>
            <a:endParaRPr sz="1650">
              <a:solidFill>
                <a:srgbClr val="695D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