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4998db42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4998db42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4998db42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4998db42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4998db42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4998db42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d895500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2d895500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998db42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998db42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d89550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2d89550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4998db42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04998db42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2d895500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2d895500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eras-team/keras/issues/7440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候選人預測_2021/11/30 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學生 ：吳佩芩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教授 ：吳謂勝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進度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66100" y="1152425"/>
            <a:ext cx="4957200" cy="3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上週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CNN 介紹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model 介紹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model 成果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 _ 把一人競爭拿掉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Face classification</a:t>
            </a:r>
            <a:endParaRPr sz="16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zh-TW" sz="2000"/>
              <a:t>本週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使用 FaceNet 開發人臉識別系統 example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版本問題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5997600" cy="3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ValueError: bad marshal data (unknown type code)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 u="sng">
                <a:solidFill>
                  <a:schemeClr val="hlink"/>
                </a:solidFill>
                <a:hlinkClick r:id="rId3"/>
              </a:rPr>
              <a:t>https://github.com/keras-team/keras/issues/7440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Keras==2.1.5 和 Tensorflow==1.8.0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Colab</a:t>
            </a:r>
            <a:endParaRPr sz="16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7871" y="2253946"/>
            <a:ext cx="4554650" cy="14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4150" y="1742098"/>
            <a:ext cx="2006475" cy="1072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6714150" y="1247163"/>
            <a:ext cx="1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Colab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6714150" y="3330188"/>
            <a:ext cx="1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伺服器 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4150" y="3699350"/>
            <a:ext cx="2006475" cy="999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確認問題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Python </a:t>
            </a:r>
            <a:r>
              <a:rPr lang="zh-TW"/>
              <a:t>版本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00" y="107275"/>
            <a:ext cx="4659620" cy="14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2939625" y="606038"/>
            <a:ext cx="1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Colab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300" y="2067600"/>
            <a:ext cx="4474703" cy="13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939625" y="2109388"/>
            <a:ext cx="122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伺服器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2939625" y="4126875"/>
            <a:ext cx="9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本機</a:t>
            </a: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 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9775" y="3696372"/>
            <a:ext cx="4620666" cy="13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3191025" y="2398319"/>
            <a:ext cx="357000" cy="399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247128" y="953125"/>
            <a:ext cx="261300" cy="2625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247128" y="4527083"/>
            <a:ext cx="261300" cy="262500"/>
          </a:xfrm>
          <a:prstGeom prst="flowChartConnector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步驟 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引用雲端文件 （只有Colab需要)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匯入FaceNet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下載MTCNN(人臉檢測)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檢測人臉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創建人臉嵌入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執行人臉分類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繪製原始人臉和預測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文件範本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66325"/>
            <a:ext cx="8520600" cy="17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 : facenet_keras.h5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train,test dataset :</a:t>
            </a:r>
            <a:endParaRPr/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425" y="1939486"/>
            <a:ext cx="3767150" cy="161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25" y="2258724"/>
            <a:ext cx="3767150" cy="119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1775" y="3951046"/>
            <a:ext cx="3005500" cy="3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Result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5354750" y="1225975"/>
            <a:ext cx="323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輸出 ：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人臉檢測檔 (.npz)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人臉分類檔(.npz)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accuracy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預測每張照片”距離”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預測結果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輸出人臉檢測檔</a:t>
            </a:r>
            <a:endParaRPr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00" y="2090100"/>
            <a:ext cx="1378275" cy="15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00" y="1266323"/>
            <a:ext cx="3076575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3373" y="2090100"/>
            <a:ext cx="1543372" cy="15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7669" y="2090094"/>
            <a:ext cx="1492925" cy="15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Future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66325"/>
            <a:ext cx="85206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使用 FaceNet 開發人臉識別系統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檔案整理，分為（1,0）兩檔案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實作 FaceNet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text 整理 ：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Data : 2人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zh-TW" sz="1600"/>
              <a:t>連任拿掉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