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4.jpeg" ContentType="image/jpeg"/>
  <Override PartName="/ppt/media/image4.png" ContentType="image/png"/>
  <Override PartName="/ppt/media/image27.png" ContentType="image/png"/>
  <Override PartName="/ppt/media/image13.jpeg" ContentType="image/jpeg"/>
  <Override PartName="/ppt/media/image5.png" ContentType="image/png"/>
  <Override PartName="/ppt/media/image29.jpeg" ContentType="image/jpeg"/>
  <Override PartName="/ppt/media/image10.png" ContentType="image/png"/>
  <Override PartName="/ppt/media/image6.png" ContentType="image/png"/>
  <Override PartName="/ppt/media/image7.png" ContentType="image/png"/>
  <Override PartName="/ppt/media/image22.jpeg" ContentType="image/jpeg"/>
  <Override PartName="/ppt/media/image9.png" ContentType="image/png"/>
  <Override PartName="/ppt/media/image20.jpeg" ContentType="image/jpeg"/>
  <Override PartName="/ppt/media/image8.png" ContentType="image/png"/>
  <Override PartName="/ppt/media/image11.jpeg" ContentType="image/jpeg"/>
  <Override PartName="/ppt/media/image30.jpeg" ContentType="image/jpeg"/>
  <Override PartName="/ppt/media/image3.png" ContentType="image/png"/>
  <Override PartName="/ppt/media/image26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28.jpeg" ContentType="image/jpeg"/>
  <Override PartName="/ppt/media/image25.png" ContentType="image/png"/>
  <Override PartName="/ppt/media/image19.jpeg" ContentType="image/jpeg"/>
  <Override PartName="/ppt/media/image21.jpeg" ContentType="image/jpeg"/>
  <Override PartName="/ppt/media/image12.png" ContentType="image/png"/>
  <Override PartName="/ppt/media/image23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D150C3-65BB-4FB4-ABA5-4CD55AA5894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raw data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100" spc="-1" strike="noStrike">
                <a:latin typeface="Arial"/>
              </a:rPr>
              <a:t>有一定的關聯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100" spc="-1" strike="noStrike">
                <a:latin typeface="Arial"/>
              </a:rPr>
              <a:t>資料量問題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100" spc="-1" strike="noStrike">
                <a:latin typeface="Arial"/>
              </a:rPr>
              <a:t>靠</a:t>
            </a:r>
            <a:r>
              <a:rPr b="0" lang="en-US" sz="1100" spc="-1" strike="noStrike">
                <a:latin typeface="Arial"/>
              </a:rPr>
              <a:t>centercrop</a:t>
            </a:r>
            <a:r>
              <a:rPr b="0" lang="zh-TW" sz="1100" spc="-1" strike="noStrike">
                <a:latin typeface="Arial"/>
              </a:rPr>
              <a:t>解決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100" spc="-1" strike="noStrike">
                <a:latin typeface="Arial"/>
              </a:rPr>
              <a:t>灰階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004400" y="1021680"/>
            <a:ext cx="7136280" cy="152640"/>
            <a:chOff x="1004400" y="1021680"/>
            <a:chExt cx="7136280" cy="152640"/>
          </a:xfrm>
        </p:grpSpPr>
        <p:sp>
          <p:nvSpPr>
            <p:cNvPr id="3" name="CustomShape 4"/>
            <p:cNvSpPr/>
            <p:nvPr/>
          </p:nvSpPr>
          <p:spPr>
            <a:xfrm rot="10800000">
              <a:off x="1004400" y="102132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1004400" y="11736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1004040" y="3969000"/>
            <a:ext cx="7136280" cy="153000"/>
            <a:chOff x="1004040" y="3969000"/>
            <a:chExt cx="7136280" cy="153000"/>
          </a:xfrm>
        </p:grpSpPr>
        <p:sp>
          <p:nvSpPr>
            <p:cNvPr id="6" name="CustomShape 7"/>
            <p:cNvSpPr/>
            <p:nvPr/>
          </p:nvSpPr>
          <p:spPr>
            <a:xfrm>
              <a:off x="1004040" y="412164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04040" y="39690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</p:spPr>
        <p:txBody>
          <a:bodyPr tIns="91440" bIns="91440" anchor="b">
            <a:normAutofit fontScale="35000"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AFADA3F-A6FF-4E15-82D2-618A5608D1F5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0475F76-BA00-42EF-A80C-82F9F47E21E4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266120"/>
            <a:ext cx="3999600" cy="33022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832280" y="1266120"/>
            <a:ext cx="3999600" cy="33022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252FA3-8F80-4A9F-B8F1-91A176727F3A}" type="slidenum">
              <a:rPr b="0" lang="en-US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slideLayout" Target="../slideLayouts/slideLayout28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8" Type="http://schemas.openxmlformats.org/officeDocument/2006/relationships/image" Target="../media/image23.jpeg"/><Relationship Id="rId9" Type="http://schemas.openxmlformats.org/officeDocument/2006/relationships/image" Target="../media/image24.jpeg"/><Relationship Id="rId10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slideLayout" Target="../slideLayouts/slideLayout15.xml"/><Relationship Id="rId8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3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候選人預測</a:t>
            </a:r>
            <a:r>
              <a:rPr b="1" lang="en-US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_2021/11/9 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137320" y="2850120"/>
            <a:ext cx="48700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5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學生 ：吳佩芩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教授 ：吳謂勝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79160" y="35028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數據整理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23760" y="1193400"/>
            <a:ext cx="355644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7000"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全部縣市：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總人數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14506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7848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6271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台北市：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總人數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881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455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426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74;p14" descr=""/>
          <p:cNvPicPr/>
          <p:nvPr/>
        </p:nvPicPr>
        <p:blipFill>
          <a:blip r:embed="rId1"/>
          <a:stretch/>
        </p:blipFill>
        <p:spPr>
          <a:xfrm>
            <a:off x="4055760" y="1015200"/>
            <a:ext cx="4861080" cy="330228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035960" y="998280"/>
            <a:ext cx="458640" cy="3402000"/>
          </a:xfrm>
          <a:prstGeom prst="rect">
            <a:avLst/>
          </a:prstGeom>
          <a:noFill/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6039000" y="998280"/>
            <a:ext cx="204120" cy="3402000"/>
          </a:xfrm>
          <a:prstGeom prst="rect">
            <a:avLst/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5164920" y="998280"/>
            <a:ext cx="204120" cy="340200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>
            <a:off x="4749840" y="998280"/>
            <a:ext cx="182160" cy="3402000"/>
          </a:xfrm>
          <a:prstGeom prst="rect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初步探討（台北 </a:t>
            </a: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881</a:t>
            </a:r>
            <a:r>
              <a:rPr b="1" lang="zh-TW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）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266120"/>
            <a:ext cx="399960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2000"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拿掉村里競選僅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</a:t>
            </a: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總人數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725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299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426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是否為現任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現任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420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359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61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非現任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461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96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365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832280" y="1266120"/>
            <a:ext cx="3999600" cy="377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63000"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有無黨籍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有黨籍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426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281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145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無黨籍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455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174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281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性別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女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208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104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104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男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673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351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95d46"/>
              </a:buClr>
              <a:buFont typeface="Open Sans"/>
              <a:buChar char="■"/>
              <a:tabLst>
                <a:tab algn="l" pos="0"/>
              </a:tabLst>
            </a:pP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322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86;p15" descr=""/>
          <p:cNvPicPr/>
          <p:nvPr/>
        </p:nvPicPr>
        <p:blipFill>
          <a:blip r:embed="rId1"/>
          <a:stretch/>
        </p:blipFill>
        <p:spPr>
          <a:xfrm>
            <a:off x="3285720" y="2918160"/>
            <a:ext cx="1072440" cy="114696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87;p15" descr=""/>
          <p:cNvPicPr/>
          <p:nvPr/>
        </p:nvPicPr>
        <p:blipFill>
          <a:blip r:embed="rId2"/>
          <a:stretch/>
        </p:blipFill>
        <p:spPr>
          <a:xfrm>
            <a:off x="3285720" y="3996360"/>
            <a:ext cx="1072440" cy="114696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88;p15" descr=""/>
          <p:cNvPicPr/>
          <p:nvPr/>
        </p:nvPicPr>
        <p:blipFill>
          <a:blip r:embed="rId3"/>
          <a:stretch/>
        </p:blipFill>
        <p:spPr>
          <a:xfrm>
            <a:off x="7891200" y="2299680"/>
            <a:ext cx="1072440" cy="114696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89;p15" descr=""/>
          <p:cNvPicPr/>
          <p:nvPr/>
        </p:nvPicPr>
        <p:blipFill>
          <a:blip r:embed="rId4"/>
          <a:stretch/>
        </p:blipFill>
        <p:spPr>
          <a:xfrm>
            <a:off x="7891200" y="1266120"/>
            <a:ext cx="1072440" cy="114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串連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266480"/>
            <a:ext cx="537264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村里競選人數大於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1 ---&gt;  </a:t>
            </a: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為現任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總人數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265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204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61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村里競選人數大於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1 ---&gt;  </a:t>
            </a: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為現任 </a:t>
            </a: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---&gt; </a:t>
            </a: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有黨籍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總人數 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191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+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145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○"/>
              <a:tabLst>
                <a:tab algn="l" pos="0"/>
              </a:tabLst>
            </a:pP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未當選（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-</a:t>
            </a:r>
            <a:r>
              <a:rPr b="0" lang="zh-TW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）</a:t>
            </a:r>
            <a:r>
              <a:rPr b="0" lang="en-US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46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96;p16" descr=""/>
          <p:cNvPicPr/>
          <p:nvPr/>
        </p:nvPicPr>
        <p:blipFill>
          <a:blip r:embed="rId1"/>
          <a:stretch/>
        </p:blipFill>
        <p:spPr>
          <a:xfrm>
            <a:off x="5867640" y="761400"/>
            <a:ext cx="1908360" cy="204084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97;p16" descr=""/>
          <p:cNvPicPr/>
          <p:nvPr/>
        </p:nvPicPr>
        <p:blipFill>
          <a:blip r:embed="rId2"/>
          <a:stretch/>
        </p:blipFill>
        <p:spPr>
          <a:xfrm>
            <a:off x="5870160" y="2666520"/>
            <a:ext cx="1903680" cy="203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擬真（計算村里競選人數）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266480"/>
            <a:ext cx="373500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台北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oogle Shape;104;p17" descr=""/>
          <p:cNvPicPr/>
          <p:nvPr/>
        </p:nvPicPr>
        <p:blipFill>
          <a:blip r:embed="rId1"/>
          <a:stretch/>
        </p:blipFill>
        <p:spPr>
          <a:xfrm>
            <a:off x="1348920" y="1821240"/>
            <a:ext cx="1657080" cy="192348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105;p17" descr=""/>
          <p:cNvPicPr/>
          <p:nvPr/>
        </p:nvPicPr>
        <p:blipFill>
          <a:blip r:embed="rId2"/>
          <a:stretch/>
        </p:blipFill>
        <p:spPr>
          <a:xfrm>
            <a:off x="5774760" y="1830240"/>
            <a:ext cx="1657080" cy="1914120"/>
          </a:xfrm>
          <a:prstGeom prst="rect">
            <a:avLst/>
          </a:prstGeom>
          <a:ln>
            <a:noFill/>
          </a:ln>
        </p:spPr>
      </p:pic>
      <p:sp>
        <p:nvSpPr>
          <p:cNvPr id="157" name="TextShape 3"/>
          <p:cNvSpPr txBox="1"/>
          <p:nvPr/>
        </p:nvSpPr>
        <p:spPr>
          <a:xfrm>
            <a:off x="4572000" y="1266480"/>
            <a:ext cx="4062600" cy="554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全台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照片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266120"/>
            <a:ext cx="4369680" cy="1647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顏色，大小不同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壓縮變形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113;p18" descr=""/>
          <p:cNvPicPr/>
          <p:nvPr/>
        </p:nvPicPr>
        <p:blipFill>
          <a:blip r:embed="rId1"/>
          <a:stretch/>
        </p:blipFill>
        <p:spPr>
          <a:xfrm>
            <a:off x="4199760" y="50040"/>
            <a:ext cx="994680" cy="131976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114;p18" descr=""/>
          <p:cNvPicPr/>
          <p:nvPr/>
        </p:nvPicPr>
        <p:blipFill>
          <a:blip r:embed="rId2"/>
          <a:stretch/>
        </p:blipFill>
        <p:spPr>
          <a:xfrm>
            <a:off x="6505200" y="50040"/>
            <a:ext cx="1319760" cy="131976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115;p18" descr=""/>
          <p:cNvPicPr/>
          <p:nvPr/>
        </p:nvPicPr>
        <p:blipFill>
          <a:blip r:embed="rId3"/>
          <a:stretch/>
        </p:blipFill>
        <p:spPr>
          <a:xfrm>
            <a:off x="4199760" y="1784880"/>
            <a:ext cx="994680" cy="130536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116;p18" descr=""/>
          <p:cNvPicPr/>
          <p:nvPr/>
        </p:nvPicPr>
        <p:blipFill>
          <a:blip r:embed="rId4"/>
          <a:srcRect l="0" t="0" r="-55101" b="-55101"/>
          <a:stretch/>
        </p:blipFill>
        <p:spPr>
          <a:xfrm>
            <a:off x="6469200" y="1784880"/>
            <a:ext cx="2052720" cy="205272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117;p18" descr=""/>
          <p:cNvPicPr/>
          <p:nvPr/>
        </p:nvPicPr>
        <p:blipFill>
          <a:blip r:embed="rId5"/>
          <a:stretch/>
        </p:blipFill>
        <p:spPr>
          <a:xfrm>
            <a:off x="4199760" y="3367440"/>
            <a:ext cx="994680" cy="132624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118;p18" descr=""/>
          <p:cNvPicPr/>
          <p:nvPr/>
        </p:nvPicPr>
        <p:blipFill>
          <a:blip r:embed="rId6"/>
          <a:stretch/>
        </p:blipFill>
        <p:spPr>
          <a:xfrm>
            <a:off x="6505200" y="3414960"/>
            <a:ext cx="1319760" cy="131976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4384080" y="1370160"/>
            <a:ext cx="7365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410*544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4384080" y="3079440"/>
            <a:ext cx="6451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394*517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4384080" y="4694040"/>
            <a:ext cx="7365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354*472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6852240" y="1370160"/>
            <a:ext cx="645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256*256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6852240" y="3090240"/>
            <a:ext cx="645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256*256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6852240" y="4735080"/>
            <a:ext cx="645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256*256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CenterCrop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266480"/>
            <a:ext cx="3836160" cy="565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從圖片中心位置裁剪指定大小圖像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131;p19" descr=""/>
          <p:cNvPicPr/>
          <p:nvPr/>
        </p:nvPicPr>
        <p:blipFill>
          <a:blip r:embed="rId1"/>
          <a:stretch/>
        </p:blipFill>
        <p:spPr>
          <a:xfrm>
            <a:off x="4199760" y="50040"/>
            <a:ext cx="994680" cy="131976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132;p19" descr=""/>
          <p:cNvPicPr/>
          <p:nvPr/>
        </p:nvPicPr>
        <p:blipFill>
          <a:blip r:embed="rId2"/>
          <a:stretch/>
        </p:blipFill>
        <p:spPr>
          <a:xfrm>
            <a:off x="4199760" y="1784880"/>
            <a:ext cx="994680" cy="130536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133;p19" descr=""/>
          <p:cNvPicPr/>
          <p:nvPr/>
        </p:nvPicPr>
        <p:blipFill>
          <a:blip r:embed="rId3"/>
          <a:stretch/>
        </p:blipFill>
        <p:spPr>
          <a:xfrm>
            <a:off x="4199760" y="3367440"/>
            <a:ext cx="994680" cy="132624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4384080" y="1370160"/>
            <a:ext cx="6451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410*544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384080" y="3079440"/>
            <a:ext cx="7365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394*517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4384080" y="4694040"/>
            <a:ext cx="7365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354*472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0" name="Google Shape;137;p19" descr=""/>
          <p:cNvPicPr/>
          <p:nvPr/>
        </p:nvPicPr>
        <p:blipFill>
          <a:blip r:embed="rId4"/>
          <a:stretch/>
        </p:blipFill>
        <p:spPr>
          <a:xfrm>
            <a:off x="5756760" y="92160"/>
            <a:ext cx="1267920" cy="126792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138;p19" descr=""/>
          <p:cNvPicPr/>
          <p:nvPr/>
        </p:nvPicPr>
        <p:blipFill>
          <a:blip r:embed="rId5"/>
          <a:stretch/>
        </p:blipFill>
        <p:spPr>
          <a:xfrm>
            <a:off x="5756760" y="1733040"/>
            <a:ext cx="1267920" cy="126792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139;p19" descr=""/>
          <p:cNvPicPr/>
          <p:nvPr/>
        </p:nvPicPr>
        <p:blipFill>
          <a:blip r:embed="rId6"/>
          <a:stretch/>
        </p:blipFill>
        <p:spPr>
          <a:xfrm>
            <a:off x="5756760" y="3373920"/>
            <a:ext cx="1267920" cy="1267920"/>
          </a:xfrm>
          <a:prstGeom prst="rect">
            <a:avLst/>
          </a:prstGeom>
          <a:ln>
            <a:noFill/>
          </a:ln>
        </p:spPr>
      </p:pic>
      <p:sp>
        <p:nvSpPr>
          <p:cNvPr id="183" name="CustomShape 6"/>
          <p:cNvSpPr/>
          <p:nvPr/>
        </p:nvSpPr>
        <p:spPr>
          <a:xfrm>
            <a:off x="6077520" y="1360800"/>
            <a:ext cx="6890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256*256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6077520" y="3001320"/>
            <a:ext cx="6890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256*256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6115680" y="4642200"/>
            <a:ext cx="6508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256*256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6" name="Google Shape;143;p19" descr=""/>
          <p:cNvPicPr/>
          <p:nvPr/>
        </p:nvPicPr>
        <p:blipFill>
          <a:blip r:embed="rId7"/>
          <a:stretch/>
        </p:blipFill>
        <p:spPr>
          <a:xfrm>
            <a:off x="7587000" y="92160"/>
            <a:ext cx="1267920" cy="12679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144;p19" descr=""/>
          <p:cNvPicPr/>
          <p:nvPr/>
        </p:nvPicPr>
        <p:blipFill>
          <a:blip r:embed="rId8"/>
          <a:stretch/>
        </p:blipFill>
        <p:spPr>
          <a:xfrm>
            <a:off x="7587000" y="1733040"/>
            <a:ext cx="1267920" cy="126792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145;p19" descr=""/>
          <p:cNvPicPr/>
          <p:nvPr/>
        </p:nvPicPr>
        <p:blipFill>
          <a:blip r:embed="rId9"/>
          <a:stretch/>
        </p:blipFill>
        <p:spPr>
          <a:xfrm>
            <a:off x="7587000" y="3315600"/>
            <a:ext cx="1267920" cy="1267920"/>
          </a:xfrm>
          <a:prstGeom prst="rect">
            <a:avLst/>
          </a:prstGeom>
          <a:ln>
            <a:noFill/>
          </a:ln>
        </p:spPr>
      </p:pic>
      <p:sp>
        <p:nvSpPr>
          <p:cNvPr id="189" name="CustomShape 9"/>
          <p:cNvSpPr/>
          <p:nvPr/>
        </p:nvSpPr>
        <p:spPr>
          <a:xfrm>
            <a:off x="7889040" y="1360800"/>
            <a:ext cx="7063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512*512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7889040" y="3001320"/>
            <a:ext cx="7063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512*512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7926840" y="4642200"/>
            <a:ext cx="7599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512*512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Grayscale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11760" y="1266480"/>
            <a:ext cx="245988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zh-TW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將圖像轉為灰度圖像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155;p20" descr=""/>
          <p:cNvPicPr/>
          <p:nvPr/>
        </p:nvPicPr>
        <p:blipFill>
          <a:blip r:embed="rId1"/>
          <a:stretch/>
        </p:blipFill>
        <p:spPr>
          <a:xfrm>
            <a:off x="4199760" y="50040"/>
            <a:ext cx="994680" cy="131976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156;p20" descr=""/>
          <p:cNvPicPr/>
          <p:nvPr/>
        </p:nvPicPr>
        <p:blipFill>
          <a:blip r:embed="rId2"/>
          <a:stretch/>
        </p:blipFill>
        <p:spPr>
          <a:xfrm>
            <a:off x="4199760" y="1784880"/>
            <a:ext cx="994680" cy="1305360"/>
          </a:xfrm>
          <a:prstGeom prst="rect">
            <a:avLst/>
          </a:prstGeom>
          <a:ln>
            <a:noFill/>
          </a:ln>
        </p:spPr>
      </p:pic>
      <p:pic>
        <p:nvPicPr>
          <p:cNvPr id="196" name="Google Shape;157;p20" descr=""/>
          <p:cNvPicPr/>
          <p:nvPr/>
        </p:nvPicPr>
        <p:blipFill>
          <a:blip r:embed="rId3"/>
          <a:stretch/>
        </p:blipFill>
        <p:spPr>
          <a:xfrm>
            <a:off x="4199760" y="3367440"/>
            <a:ext cx="994680" cy="1326240"/>
          </a:xfrm>
          <a:prstGeom prst="rect">
            <a:avLst/>
          </a:prstGeom>
          <a:ln>
            <a:noFill/>
          </a:ln>
        </p:spPr>
      </p:pic>
      <p:pic>
        <p:nvPicPr>
          <p:cNvPr id="197" name="Google Shape;158;p20" descr=""/>
          <p:cNvPicPr/>
          <p:nvPr/>
        </p:nvPicPr>
        <p:blipFill>
          <a:blip r:embed="rId4"/>
          <a:stretch/>
        </p:blipFill>
        <p:spPr>
          <a:xfrm>
            <a:off x="6584760" y="50040"/>
            <a:ext cx="994680" cy="131976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159;p20" descr=""/>
          <p:cNvPicPr/>
          <p:nvPr/>
        </p:nvPicPr>
        <p:blipFill>
          <a:blip r:embed="rId5"/>
          <a:stretch/>
        </p:blipFill>
        <p:spPr>
          <a:xfrm>
            <a:off x="6584760" y="1784880"/>
            <a:ext cx="994680" cy="130536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160;p20" descr=""/>
          <p:cNvPicPr/>
          <p:nvPr/>
        </p:nvPicPr>
        <p:blipFill>
          <a:blip r:embed="rId6"/>
          <a:stretch/>
        </p:blipFill>
        <p:spPr>
          <a:xfrm>
            <a:off x="6584760" y="3367440"/>
            <a:ext cx="994680" cy="132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2021-11-09T14:07:11Z</dcterms:modified>
  <cp:revision>1</cp:revision>
  <dc:subject/>
  <dc:title/>
</cp:coreProperties>
</file>