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98db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98db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d87566d7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d87566d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d87566d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d87566d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d8955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d8955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998db4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998db4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a8d78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a8d78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a8d789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a8d789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1a8d789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1a8d789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a8d789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a8d789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87566d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d87566d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d87566d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d87566d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87566d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d87566d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候選人預測_2022/1/18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 ：吳佩芩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教授 ：吳謂勝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_ 經歷與政見各別+6特徵 （107）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66325"/>
            <a:ext cx="42603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經歷+6：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僅六特徵：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729250" y="1266325"/>
            <a:ext cx="42603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政見+6：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50" y="1731750"/>
            <a:ext cx="39624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162" y="3663625"/>
            <a:ext cx="3903673" cy="1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724" y="1731749"/>
            <a:ext cx="3656248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_ 經歷與政見+6特徵 （107）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3573663"/>
            <a:ext cx="40100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625" y="1207925"/>
            <a:ext cx="5762750" cy="2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總結：	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前五特徵比重佔十分大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是否因特徵數過多，導致結果發散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討論：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是否要換分類器？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下週目標：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圖片特徵加入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50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87975" y="999450"/>
            <a:ext cx="5334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上週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學歷手動調整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學歷分析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經歷政見：	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詞性分類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實體辨識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BERT取文意嵌入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介紹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範例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實作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本週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BERT取文意嵌入實作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放入SVM分析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BERT取文意嵌入 _ BertModel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3922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成果： ( batch_size = 8 )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須改善：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tokenized_ids 須先 torch.cat , 再全部轉為統一一個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增加list , 存放每一筆特徵 （7408筆）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期待輸出：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863849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25" y="2236725"/>
            <a:ext cx="4476750" cy="7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5"/>
          <p:cNvGrpSpPr/>
          <p:nvPr/>
        </p:nvGrpSpPr>
        <p:grpSpPr>
          <a:xfrm>
            <a:off x="1005250" y="4333525"/>
            <a:ext cx="4476750" cy="742950"/>
            <a:chOff x="1296650" y="4063975"/>
            <a:chExt cx="4476750" cy="742950"/>
          </a:xfrm>
        </p:grpSpPr>
        <p:pic>
          <p:nvPicPr>
            <p:cNvPr id="83" name="Google Shape;8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96650" y="4063975"/>
              <a:ext cx="44767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3008750" y="4190350"/>
              <a:ext cx="24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 sz="10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724725" y="4235675"/>
              <a:ext cx="167700" cy="19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5"/>
            <p:cNvCxnSpPr>
              <a:stCxn id="85" idx="2"/>
              <a:endCxn id="84" idx="1"/>
            </p:cNvCxnSpPr>
            <p:nvPr/>
          </p:nvCxnSpPr>
          <p:spPr>
            <a:xfrm flipH="1" rot="10800000">
              <a:off x="2852148" y="4359709"/>
              <a:ext cx="156600" cy="2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Debug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調整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檢查特徵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900" y="897425"/>
            <a:ext cx="5559701" cy="19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13" y="3340550"/>
            <a:ext cx="4944675" cy="13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41425" y="1244475"/>
            <a:ext cx="311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last_hidden_state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(</a:t>
            </a:r>
            <a:r>
              <a:rPr lang="zh-TW"/>
              <a:t>最後一層的輸出）：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經歷最終768特徵輸出：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975" y="482250"/>
            <a:ext cx="5443024" cy="25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804" y="3232345"/>
            <a:ext cx="5389365" cy="18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617325" y="82050"/>
            <a:ext cx="2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7408筆 512長 768特徵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_ </a:t>
            </a:r>
            <a:r>
              <a:rPr lang="zh-TW"/>
              <a:t>經歷與政見各別（103）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266325"/>
            <a:ext cx="42603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經歷：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38" y="2511300"/>
            <a:ext cx="40100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729250" y="1266325"/>
            <a:ext cx="42603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政見</a:t>
            </a:r>
            <a:r>
              <a:rPr lang="zh-TW"/>
              <a:t>：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938" y="2473725"/>
            <a:ext cx="40386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_ 經歷與政見各別+6特徵 （103）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266325"/>
            <a:ext cx="42603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經歷+6：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僅</a:t>
            </a:r>
            <a:r>
              <a:rPr lang="zh-TW"/>
              <a:t>六特徵：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729250" y="1266325"/>
            <a:ext cx="42603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政見+6：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1734575"/>
            <a:ext cx="40862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962" y="3599005"/>
            <a:ext cx="3804063" cy="136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800" y="1772675"/>
            <a:ext cx="40005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_ 經歷與政見+6特徵 （103）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463" y="3305175"/>
            <a:ext cx="3651075" cy="13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978" y="1315200"/>
            <a:ext cx="4612048" cy="18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_ 經歷與政見各別（107）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66325"/>
            <a:ext cx="42603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經歷：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729250" y="1266325"/>
            <a:ext cx="42603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政見：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950" y="2415938"/>
            <a:ext cx="39624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25" y="2524725"/>
            <a:ext cx="38957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