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3" r:id="rId2"/>
    <p:sldId id="349" r:id="rId3"/>
    <p:sldId id="364" r:id="rId4"/>
    <p:sldId id="357" r:id="rId5"/>
    <p:sldId id="358" r:id="rId6"/>
    <p:sldId id="365" r:id="rId7"/>
    <p:sldId id="366" r:id="rId8"/>
    <p:sldId id="367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 Vagun" initials="VV" lastIdx="1" clrIdx="0">
    <p:extLst>
      <p:ext uri="{19B8F6BF-5375-455C-9EA6-DF929625EA0E}">
        <p15:presenceInfo xmlns:p15="http://schemas.microsoft.com/office/powerpoint/2012/main" userId="2eec6f31438e12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8260"/>
    <a:srgbClr val="BCA890"/>
    <a:srgbClr val="F59945"/>
    <a:srgbClr val="F7BE5D"/>
    <a:srgbClr val="66676C"/>
    <a:srgbClr val="EF902A"/>
    <a:srgbClr val="B1172E"/>
    <a:srgbClr val="FEF19F"/>
    <a:srgbClr val="FEF6B0"/>
    <a:srgbClr val="FDD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0528" autoAdjust="0"/>
  </p:normalViewPr>
  <p:slideViewPr>
    <p:cSldViewPr snapToGrid="0">
      <p:cViewPr varScale="1">
        <p:scale>
          <a:sx n="70" d="100"/>
          <a:sy n="70" d="100"/>
        </p:scale>
        <p:origin x="75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5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5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36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22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49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1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4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53F84F8D-DD2D-47F0-B9CB-4282BFFBE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B47FC7D-B29A-4982-ACBE-B9BA4950977D}"/>
              </a:ext>
            </a:extLst>
          </p:cNvPr>
          <p:cNvGrpSpPr/>
          <p:nvPr/>
        </p:nvGrpSpPr>
        <p:grpSpPr>
          <a:xfrm>
            <a:off x="2777766" y="1724563"/>
            <a:ext cx="5657851" cy="4244193"/>
            <a:chOff x="5572123" y="1172330"/>
            <a:chExt cx="4638737" cy="347971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CC2F9D-F11C-407A-AB65-E0EE6CC94360}"/>
                </a:ext>
              </a:extLst>
            </p:cNvPr>
            <p:cNvSpPr/>
            <p:nvPr/>
          </p:nvSpPr>
          <p:spPr>
            <a:xfrm>
              <a:off x="5572124" y="1172330"/>
              <a:ext cx="105425" cy="3399672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935316C-EB4E-4BA5-850F-621F0581A3B2}"/>
                </a:ext>
              </a:extLst>
            </p:cNvPr>
            <p:cNvSpPr/>
            <p:nvPr/>
          </p:nvSpPr>
          <p:spPr>
            <a:xfrm rot="16200000">
              <a:off x="7839755" y="2280939"/>
              <a:ext cx="103473" cy="4638737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DB328E2-B371-4F6C-A84F-3EA08E4994D5}"/>
              </a:ext>
            </a:extLst>
          </p:cNvPr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21A0774-3A16-4166-BF89-89278E723A25}"/>
              </a:ext>
            </a:extLst>
          </p:cNvPr>
          <p:cNvGrpSpPr/>
          <p:nvPr/>
        </p:nvGrpSpPr>
        <p:grpSpPr>
          <a:xfrm flipH="1" flipV="1">
            <a:off x="2777761" y="919276"/>
            <a:ext cx="6635093" cy="5038387"/>
            <a:chOff x="5261388" y="519244"/>
            <a:chExt cx="5439954" cy="413085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6978693-838A-4100-B55D-559C3D4D1A33}"/>
                </a:ext>
              </a:extLst>
            </p:cNvPr>
            <p:cNvSpPr/>
            <p:nvPr/>
          </p:nvSpPr>
          <p:spPr>
            <a:xfrm>
              <a:off x="5261388" y="529007"/>
              <a:ext cx="105424" cy="4121090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443F323-C7F1-4DC4-B8E8-A82189DF9853}"/>
                </a:ext>
              </a:extLst>
            </p:cNvPr>
            <p:cNvSpPr/>
            <p:nvPr/>
          </p:nvSpPr>
          <p:spPr>
            <a:xfrm rot="16200000">
              <a:off x="7931885" y="1880639"/>
              <a:ext cx="110669" cy="5428244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02EE91-1744-4201-86D8-9345BC3AA367}"/>
                </a:ext>
              </a:extLst>
            </p:cNvPr>
            <p:cNvSpPr/>
            <p:nvPr/>
          </p:nvSpPr>
          <p:spPr>
            <a:xfrm>
              <a:off x="10595914" y="4240769"/>
              <a:ext cx="105425" cy="363773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C0512E-848F-4EC5-8A5C-4CB0D5698118}"/>
                </a:ext>
              </a:extLst>
            </p:cNvPr>
            <p:cNvSpPr/>
            <p:nvPr/>
          </p:nvSpPr>
          <p:spPr>
            <a:xfrm rot="16200000">
              <a:off x="5498977" y="387080"/>
              <a:ext cx="103474" cy="367801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C32C7B03-B002-46BF-89EE-3893706E6206}"/>
              </a:ext>
            </a:extLst>
          </p:cNvPr>
          <p:cNvSpPr/>
          <p:nvPr/>
        </p:nvSpPr>
        <p:spPr>
          <a:xfrm>
            <a:off x="3284950" y="2247521"/>
            <a:ext cx="5618045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7200" b="1" spc="225" dirty="0" smtClean="0">
                <a:solidFill>
                  <a:srgbClr val="BCA8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包图粗朗体" panose="02000000000000000000" pitchFamily="2" charset="-122"/>
                <a:cs typeface="Calibri" panose="020F0502020204030204" pitchFamily="34" charset="0"/>
                <a:sym typeface="+mn-lt"/>
              </a:rPr>
              <a:t>Weka</a:t>
            </a:r>
            <a:endParaRPr sz="7200" b="1" spc="225" dirty="0">
              <a:solidFill>
                <a:srgbClr val="BCA8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包图粗朗体" panose="02000000000000000000" pitchFamily="2" charset="-122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CA21C-4690-466E-A8A0-A301E122288B}"/>
              </a:ext>
            </a:extLst>
          </p:cNvPr>
          <p:cNvSpPr/>
          <p:nvPr/>
        </p:nvSpPr>
        <p:spPr>
          <a:xfrm>
            <a:off x="2851503" y="3530829"/>
            <a:ext cx="6506508" cy="9002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TW" altLang="en-US" sz="5400" b="1" spc="225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中文設定</a:t>
            </a:r>
            <a:endParaRPr sz="5400" b="1" spc="225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9CA21C-4690-466E-A8A0-A301E122288B}"/>
              </a:ext>
            </a:extLst>
          </p:cNvPr>
          <p:cNvSpPr/>
          <p:nvPr/>
        </p:nvSpPr>
        <p:spPr>
          <a:xfrm>
            <a:off x="2633136" y="1276064"/>
            <a:ext cx="6947590" cy="50013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TW" altLang="en-US" sz="2800" b="1" spc="225" dirty="0" smtClean="0">
                <a:solidFill>
                  <a:srgbClr val="66676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政治學的資料</a:t>
            </a:r>
            <a:r>
              <a:rPr lang="zh-TW" altLang="en-US" sz="2800" b="1" spc="225" dirty="0">
                <a:solidFill>
                  <a:srgbClr val="66676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探</a:t>
            </a:r>
            <a:r>
              <a:rPr lang="zh-TW" altLang="en-US" sz="2800" b="1" spc="225" dirty="0" smtClean="0">
                <a:solidFill>
                  <a:srgbClr val="66676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勘與機器學</a:t>
            </a:r>
            <a:r>
              <a:rPr lang="zh-TW" altLang="en-US" sz="2800" b="1" spc="225" dirty="0">
                <a:solidFill>
                  <a:srgbClr val="66676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習</a:t>
            </a:r>
            <a:endParaRPr sz="2800" b="1" spc="225" dirty="0">
              <a:solidFill>
                <a:srgbClr val="66676C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306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41315" y="516420"/>
            <a:ext cx="5886450" cy="647374"/>
            <a:chOff x="4665976" y="389518"/>
            <a:chExt cx="5886450" cy="64737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866479B-B15A-4E2C-9D08-8BB340721CF6}"/>
                </a:ext>
              </a:extLst>
            </p:cNvPr>
            <p:cNvSpPr/>
            <p:nvPr/>
          </p:nvSpPr>
          <p:spPr>
            <a:xfrm>
              <a:off x="4665976" y="389518"/>
              <a:ext cx="5886450" cy="62324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36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找尋</a:t>
              </a:r>
              <a:r>
                <a:rPr lang="en-US" altLang="zh-TW" sz="36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Weka</a:t>
              </a:r>
              <a:r>
                <a:rPr lang="zh-TW" altLang="en-US" sz="36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安裝</a:t>
              </a:r>
              <a:r>
                <a:rPr lang="zh-TW" altLang="en-US" sz="36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目錄</a:t>
              </a:r>
              <a:endParaRPr sz="36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0FEB712-AA69-4A1D-BD12-92CAB1454E4D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39" y="1036892"/>
              <a:ext cx="4280182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/>
          <p:cNvGrpSpPr/>
          <p:nvPr/>
        </p:nvGrpSpPr>
        <p:grpSpPr>
          <a:xfrm>
            <a:off x="6327765" y="1221060"/>
            <a:ext cx="4869098" cy="5583039"/>
            <a:chOff x="3378370" y="1099108"/>
            <a:chExt cx="3309151" cy="3794362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3"/>
            <a:srcRect l="12482" t="18164" r="50073" b="5469"/>
            <a:stretch/>
          </p:blipFill>
          <p:spPr>
            <a:xfrm>
              <a:off x="3378370" y="1099108"/>
              <a:ext cx="3309151" cy="3794362"/>
            </a:xfrm>
            <a:prstGeom prst="rect">
              <a:avLst/>
            </a:prstGeom>
          </p:spPr>
        </p:pic>
        <p:sp>
          <p:nvSpPr>
            <p:cNvPr id="15" name="圓角矩形 14"/>
            <p:cNvSpPr/>
            <p:nvPr/>
          </p:nvSpPr>
          <p:spPr>
            <a:xfrm>
              <a:off x="4017226" y="2645057"/>
              <a:ext cx="2439821" cy="184555"/>
            </a:xfrm>
            <a:prstGeom prst="roundRect">
              <a:avLst/>
            </a:prstGeom>
            <a:noFill/>
            <a:ln w="38100">
              <a:solidFill>
                <a:srgbClr val="F599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Google Shape;859;p88"/>
          <p:cNvSpPr/>
          <p:nvPr/>
        </p:nvSpPr>
        <p:spPr>
          <a:xfrm rot="18655615" flipH="1">
            <a:off x="4906082" y="4943852"/>
            <a:ext cx="2125911" cy="34657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59945"/>
          </a:solidFill>
          <a:ln w="38100" cap="flat" cmpd="sng">
            <a:solidFill>
              <a:srgbClr val="BCA89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群組 2"/>
          <p:cNvGrpSpPr/>
          <p:nvPr/>
        </p:nvGrpSpPr>
        <p:grpSpPr>
          <a:xfrm>
            <a:off x="911084" y="1468508"/>
            <a:ext cx="3711716" cy="5088145"/>
            <a:chOff x="0" y="1031649"/>
            <a:chExt cx="2835668" cy="3887229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4"/>
            <a:srcRect l="12372" t="30664" r="61274" b="5078"/>
            <a:stretch/>
          </p:blipFill>
          <p:spPr>
            <a:xfrm>
              <a:off x="0" y="1031649"/>
              <a:ext cx="2835668" cy="3887229"/>
            </a:xfrm>
            <a:prstGeom prst="rect">
              <a:avLst/>
            </a:prstGeom>
          </p:spPr>
        </p:pic>
        <p:sp>
          <p:nvSpPr>
            <p:cNvPr id="22" name="圓角矩形 21"/>
            <p:cNvSpPr/>
            <p:nvPr/>
          </p:nvSpPr>
          <p:spPr>
            <a:xfrm>
              <a:off x="1000897" y="4692302"/>
              <a:ext cx="1550104" cy="195791"/>
            </a:xfrm>
            <a:prstGeom prst="roundRect">
              <a:avLst/>
            </a:prstGeom>
            <a:noFill/>
            <a:ln w="38100">
              <a:solidFill>
                <a:srgbClr val="F599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9051679" y="565825"/>
            <a:ext cx="2718486" cy="621467"/>
            <a:chOff x="9003614" y="828934"/>
            <a:chExt cx="2718486" cy="621467"/>
          </a:xfrm>
        </p:grpSpPr>
        <p:sp>
          <p:nvSpPr>
            <p:cNvPr id="12" name="圓角矩形 11"/>
            <p:cNvSpPr/>
            <p:nvPr/>
          </p:nvSpPr>
          <p:spPr>
            <a:xfrm>
              <a:off x="9003614" y="828934"/>
              <a:ext cx="2718486" cy="621467"/>
            </a:xfrm>
            <a:prstGeom prst="roundRect">
              <a:avLst/>
            </a:prstGeom>
            <a:solidFill>
              <a:srgbClr val="BCA89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040581" y="950422"/>
              <a:ext cx="26738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TW" altLang="zh-TW" sz="2000" b="1" kern="1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angal"/>
                </a:rPr>
                <a:t>開啟</a:t>
              </a:r>
              <a:r>
                <a:rPr lang="en-US" altLang="zh-TW" sz="2000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angal"/>
                </a:rPr>
                <a:t>Weka</a:t>
              </a:r>
              <a:r>
                <a:rPr lang="zh-TW" altLang="zh-TW" sz="2000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angal"/>
                </a:rPr>
                <a:t>的安裝目錄</a:t>
              </a: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677665" y="154960"/>
            <a:ext cx="796562" cy="769441"/>
            <a:chOff x="8990429" y="1701136"/>
            <a:chExt cx="796562" cy="769441"/>
          </a:xfrm>
        </p:grpSpPr>
        <p:sp>
          <p:nvSpPr>
            <p:cNvPr id="31" name="矩形 30"/>
            <p:cNvSpPr/>
            <p:nvPr/>
          </p:nvSpPr>
          <p:spPr>
            <a:xfrm rot="20310687">
              <a:off x="8990429" y="1896389"/>
              <a:ext cx="796562" cy="408762"/>
            </a:xfrm>
            <a:prstGeom prst="rect">
              <a:avLst/>
            </a:prstGeom>
            <a:solidFill>
              <a:srgbClr val="9E8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9128735" y="1701136"/>
              <a:ext cx="470000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40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TW" altLang="en-US" sz="44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32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41315" y="516420"/>
            <a:ext cx="5886450" cy="647374"/>
            <a:chOff x="4665976" y="389518"/>
            <a:chExt cx="5886450" cy="64737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866479B-B15A-4E2C-9D08-8BB340721CF6}"/>
                </a:ext>
              </a:extLst>
            </p:cNvPr>
            <p:cNvSpPr/>
            <p:nvPr/>
          </p:nvSpPr>
          <p:spPr>
            <a:xfrm>
              <a:off x="4665976" y="389518"/>
              <a:ext cx="5886450" cy="62324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36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找尋</a:t>
              </a:r>
              <a:r>
                <a:rPr lang="en-US" altLang="zh-TW" sz="36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Weka</a:t>
              </a:r>
              <a:r>
                <a:rPr lang="zh-TW" altLang="en-US" sz="36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安裝</a:t>
              </a:r>
              <a:r>
                <a:rPr lang="zh-TW" altLang="en-US" sz="36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目錄</a:t>
              </a:r>
              <a:endParaRPr sz="36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0FEB712-AA69-4A1D-BD12-92CAB1454E4D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39" y="1036892"/>
              <a:ext cx="4280182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>
            <a:off x="327153" y="1314670"/>
            <a:ext cx="6000612" cy="2746433"/>
            <a:chOff x="7278162" y="1252694"/>
            <a:chExt cx="3900414" cy="1785189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 rotWithShape="1">
            <a:blip r:embed="rId3"/>
            <a:srcRect l="8309" t="20508" r="63140" b="56250"/>
            <a:stretch/>
          </p:blipFill>
          <p:spPr>
            <a:xfrm>
              <a:off x="7278162" y="1252694"/>
              <a:ext cx="3900414" cy="1785189"/>
            </a:xfrm>
            <a:prstGeom prst="rect">
              <a:avLst/>
            </a:prstGeom>
          </p:spPr>
        </p:pic>
        <p:sp>
          <p:nvSpPr>
            <p:cNvPr id="25" name="圓角矩形 24"/>
            <p:cNvSpPr/>
            <p:nvPr/>
          </p:nvSpPr>
          <p:spPr>
            <a:xfrm>
              <a:off x="7278162" y="1252694"/>
              <a:ext cx="2439821" cy="236158"/>
            </a:xfrm>
            <a:prstGeom prst="roundRect">
              <a:avLst/>
            </a:prstGeom>
            <a:noFill/>
            <a:ln w="38100">
              <a:solidFill>
                <a:srgbClr val="F599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866418" y="2995111"/>
            <a:ext cx="6325582" cy="3697789"/>
            <a:chOff x="7203554" y="3602623"/>
            <a:chExt cx="4873571" cy="2848977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 rotWithShape="1">
            <a:blip r:embed="rId4"/>
            <a:srcRect l="12482" t="19337" r="43375" b="34765"/>
            <a:stretch/>
          </p:blipFill>
          <p:spPr>
            <a:xfrm>
              <a:off x="7203554" y="3602623"/>
              <a:ext cx="4873571" cy="2848977"/>
            </a:xfrm>
            <a:prstGeom prst="rect">
              <a:avLst/>
            </a:prstGeom>
          </p:spPr>
        </p:pic>
        <p:sp>
          <p:nvSpPr>
            <p:cNvPr id="26" name="圓角矩形 25"/>
            <p:cNvSpPr/>
            <p:nvPr/>
          </p:nvSpPr>
          <p:spPr>
            <a:xfrm>
              <a:off x="7210403" y="6119584"/>
              <a:ext cx="877518" cy="217716"/>
            </a:xfrm>
            <a:prstGeom prst="roundRect">
              <a:avLst/>
            </a:prstGeom>
            <a:noFill/>
            <a:ln w="38100">
              <a:solidFill>
                <a:srgbClr val="F599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10467651" y="4720700"/>
              <a:ext cx="839993" cy="208406"/>
            </a:xfrm>
            <a:prstGeom prst="roundRect">
              <a:avLst/>
            </a:prstGeom>
            <a:noFill/>
            <a:ln w="38100">
              <a:solidFill>
                <a:srgbClr val="F599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Google Shape;859;p88"/>
          <p:cNvSpPr/>
          <p:nvPr/>
        </p:nvSpPr>
        <p:spPr>
          <a:xfrm rot="2257148" flipH="1">
            <a:off x="4158582" y="2048753"/>
            <a:ext cx="1754546" cy="34657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59945"/>
          </a:solidFill>
          <a:ln w="38100" cap="flat" cmpd="sng">
            <a:solidFill>
              <a:srgbClr val="BCA89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" name="群組 20"/>
          <p:cNvGrpSpPr/>
          <p:nvPr/>
        </p:nvGrpSpPr>
        <p:grpSpPr>
          <a:xfrm>
            <a:off x="9148544" y="2065425"/>
            <a:ext cx="2718486" cy="829374"/>
            <a:chOff x="9003614" y="828934"/>
            <a:chExt cx="2718486" cy="829374"/>
          </a:xfrm>
        </p:grpSpPr>
        <p:sp>
          <p:nvSpPr>
            <p:cNvPr id="30" name="圓角矩形 29"/>
            <p:cNvSpPr/>
            <p:nvPr/>
          </p:nvSpPr>
          <p:spPr>
            <a:xfrm>
              <a:off x="9003614" y="828934"/>
              <a:ext cx="2718486" cy="829374"/>
            </a:xfrm>
            <a:prstGeom prst="roundRect">
              <a:avLst/>
            </a:prstGeom>
            <a:solidFill>
              <a:srgbClr val="BCA89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9243781" y="899622"/>
              <a:ext cx="225068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altLang="en-US" sz="2000" b="1" kern="1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angal"/>
                </a:rPr>
                <a:t>用</a:t>
              </a:r>
              <a:r>
                <a:rPr lang="zh-TW" altLang="en-US" sz="2000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angal"/>
                </a:rPr>
                <a:t>文字</a:t>
              </a:r>
              <a:r>
                <a:rPr lang="zh-TW" altLang="en-US" sz="2000" b="1" kern="1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angal"/>
                </a:rPr>
                <a:t>編輯器</a:t>
              </a:r>
              <a:endParaRPr lang="en-US" altLang="zh-TW" sz="20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angal"/>
              </a:endParaRPr>
            </a:p>
            <a:p>
              <a:pPr algn="ctr">
                <a:spcAft>
                  <a:spcPts val="0"/>
                </a:spcAft>
              </a:pPr>
              <a:r>
                <a:rPr lang="zh-TW" altLang="en-US" sz="2000" b="1" kern="1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angal"/>
                </a:rPr>
                <a:t>開啟</a:t>
              </a:r>
              <a:r>
                <a:rPr lang="en-US" altLang="zh-TW" sz="2000" b="1" kern="1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Mangal"/>
                </a:rPr>
                <a:t>RunWeka.ini</a:t>
              </a:r>
              <a:endPara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Mangal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8990429" y="1726536"/>
            <a:ext cx="796562" cy="769441"/>
            <a:chOff x="8990429" y="1726536"/>
            <a:chExt cx="796562" cy="769441"/>
          </a:xfrm>
        </p:grpSpPr>
        <p:sp>
          <p:nvSpPr>
            <p:cNvPr id="11" name="矩形 10"/>
            <p:cNvSpPr/>
            <p:nvPr/>
          </p:nvSpPr>
          <p:spPr>
            <a:xfrm rot="20310687">
              <a:off x="8990429" y="1896389"/>
              <a:ext cx="796562" cy="408762"/>
            </a:xfrm>
            <a:prstGeom prst="rect">
              <a:avLst/>
            </a:prstGeom>
            <a:solidFill>
              <a:srgbClr val="9E8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128735" y="1726536"/>
              <a:ext cx="470000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44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56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49611" y="528083"/>
            <a:ext cx="5886450" cy="637379"/>
            <a:chOff x="4672455" y="399513"/>
            <a:chExt cx="5886450" cy="63737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866479B-B15A-4E2C-9D08-8BB340721CF6}"/>
                </a:ext>
              </a:extLst>
            </p:cNvPr>
            <p:cNvSpPr/>
            <p:nvPr/>
          </p:nvSpPr>
          <p:spPr>
            <a:xfrm>
              <a:off x="4672455" y="399513"/>
              <a:ext cx="5886450" cy="62324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36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修改檔案編碼為</a:t>
              </a:r>
              <a:r>
                <a:rPr lang="en-US" altLang="zh-TW" sz="3600" spc="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utf-8</a:t>
              </a:r>
              <a:endParaRPr sz="36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0FEB712-AA69-4A1D-BD12-92CAB1454E4D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39" y="1036892"/>
              <a:ext cx="470063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154336" y="1647274"/>
            <a:ext cx="6731000" cy="2548343"/>
            <a:chOff x="101600" y="1215434"/>
            <a:chExt cx="6731000" cy="2548343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3"/>
            <a:srcRect t="17578" r="50403" b="49024"/>
            <a:stretch/>
          </p:blipFill>
          <p:spPr>
            <a:xfrm>
              <a:off x="101600" y="1215434"/>
              <a:ext cx="6731000" cy="2548343"/>
            </a:xfrm>
            <a:prstGeom prst="rect">
              <a:avLst/>
            </a:prstGeom>
          </p:spPr>
        </p:pic>
        <p:sp>
          <p:nvSpPr>
            <p:cNvPr id="17" name="圓角矩形 16"/>
            <p:cNvSpPr/>
            <p:nvPr/>
          </p:nvSpPr>
          <p:spPr>
            <a:xfrm>
              <a:off x="2315352" y="1693552"/>
              <a:ext cx="2303495" cy="222963"/>
            </a:xfrm>
            <a:prstGeom prst="roundRect">
              <a:avLst/>
            </a:prstGeom>
            <a:noFill/>
            <a:ln w="38100">
              <a:solidFill>
                <a:srgbClr val="F599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5068128" y="3801597"/>
            <a:ext cx="7123872" cy="2732300"/>
            <a:chOff x="4872694" y="3942319"/>
            <a:chExt cx="7123872" cy="2732300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4"/>
            <a:srcRect t="25001" r="50183" b="41015"/>
            <a:stretch/>
          </p:blipFill>
          <p:spPr>
            <a:xfrm>
              <a:off x="4872694" y="3942319"/>
              <a:ext cx="7123872" cy="2732300"/>
            </a:xfrm>
            <a:prstGeom prst="rect">
              <a:avLst/>
            </a:prstGeom>
          </p:spPr>
        </p:pic>
        <p:sp>
          <p:nvSpPr>
            <p:cNvPr id="22" name="圓角矩形 21"/>
            <p:cNvSpPr/>
            <p:nvPr/>
          </p:nvSpPr>
          <p:spPr>
            <a:xfrm>
              <a:off x="4982199" y="5628960"/>
              <a:ext cx="1583457" cy="213040"/>
            </a:xfrm>
            <a:prstGeom prst="roundRect">
              <a:avLst/>
            </a:prstGeom>
            <a:noFill/>
            <a:ln w="38100">
              <a:solidFill>
                <a:srgbClr val="F599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Google Shape;859;p88"/>
          <p:cNvSpPr/>
          <p:nvPr/>
        </p:nvSpPr>
        <p:spPr>
          <a:xfrm rot="2880790" flipH="1">
            <a:off x="4460449" y="3467499"/>
            <a:ext cx="960041" cy="32721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59945"/>
          </a:solidFill>
          <a:ln w="38100" cap="flat" cmpd="sng">
            <a:solidFill>
              <a:srgbClr val="BCA89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" name="群組 17"/>
          <p:cNvGrpSpPr/>
          <p:nvPr/>
        </p:nvGrpSpPr>
        <p:grpSpPr>
          <a:xfrm>
            <a:off x="8791576" y="2089101"/>
            <a:ext cx="3174002" cy="1394128"/>
            <a:chOff x="8628365" y="828933"/>
            <a:chExt cx="3174002" cy="1394128"/>
          </a:xfrm>
        </p:grpSpPr>
        <p:sp>
          <p:nvSpPr>
            <p:cNvPr id="19" name="圓角矩形 18"/>
            <p:cNvSpPr/>
            <p:nvPr/>
          </p:nvSpPr>
          <p:spPr>
            <a:xfrm>
              <a:off x="8628365" y="828933"/>
              <a:ext cx="3093736" cy="1363575"/>
            </a:xfrm>
            <a:prstGeom prst="roundRect">
              <a:avLst/>
            </a:prstGeom>
            <a:solidFill>
              <a:srgbClr val="BCA89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935877" y="899622"/>
              <a:ext cx="286649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TW" altLang="en-US" sz="2000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angal"/>
                </a:rPr>
                <a:t>把以下設定</a:t>
              </a:r>
            </a:p>
            <a:p>
              <a:pPr>
                <a:spcAft>
                  <a:spcPts val="0"/>
                </a:spcAft>
              </a:pPr>
              <a:r>
                <a:rPr lang="en-US" altLang="zh-TW" sz="2000" b="1" kern="100" dirty="0" err="1">
                  <a:latin typeface="微軟正黑體" panose="020B0604030504040204" pitchFamily="34" charset="-120"/>
                  <a:ea typeface="微軟正黑體" panose="020B0604030504040204" pitchFamily="34" charset="-120"/>
                  <a:cs typeface="Mangal"/>
                </a:rPr>
                <a:t>fileEncoding</a:t>
              </a:r>
              <a:r>
                <a:rPr lang="en-US" altLang="zh-TW" sz="2000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angal"/>
                </a:rPr>
                <a:t>=Cp1252</a:t>
              </a:r>
            </a:p>
            <a:p>
              <a:pPr>
                <a:spcAft>
                  <a:spcPts val="0"/>
                </a:spcAft>
              </a:pPr>
              <a:r>
                <a:rPr lang="zh-TW" altLang="en-US" sz="2000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angal"/>
                </a:rPr>
                <a:t>改成</a:t>
              </a:r>
            </a:p>
            <a:p>
              <a:pPr>
                <a:spcAft>
                  <a:spcPts val="0"/>
                </a:spcAft>
              </a:pPr>
              <a:r>
                <a:rPr lang="en-US" altLang="zh-TW" sz="2000" b="1" kern="100" dirty="0" err="1">
                  <a:latin typeface="微軟正黑體" panose="020B0604030504040204" pitchFamily="34" charset="-120"/>
                  <a:ea typeface="微軟正黑體" panose="020B0604030504040204" pitchFamily="34" charset="-120"/>
                  <a:cs typeface="Mangal"/>
                </a:rPr>
                <a:t>fileEncoding</a:t>
              </a:r>
              <a:r>
                <a:rPr lang="en-US" altLang="zh-TW" sz="2000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angal"/>
                </a:rPr>
                <a:t>=</a:t>
              </a:r>
              <a:r>
                <a:rPr lang="en-US" altLang="zh-TW" sz="2000" b="1" kern="1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ngal"/>
                </a:rPr>
                <a:t>utf-8</a:t>
              </a: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841538" y="5701278"/>
            <a:ext cx="1941399" cy="621467"/>
            <a:chOff x="9003614" y="828934"/>
            <a:chExt cx="1941399" cy="621467"/>
          </a:xfrm>
        </p:grpSpPr>
        <p:sp>
          <p:nvSpPr>
            <p:cNvPr id="23" name="圓角矩形 22"/>
            <p:cNvSpPr/>
            <p:nvPr/>
          </p:nvSpPr>
          <p:spPr>
            <a:xfrm>
              <a:off x="9003614" y="828934"/>
              <a:ext cx="1941399" cy="621467"/>
            </a:xfrm>
            <a:prstGeom prst="roundRect">
              <a:avLst/>
            </a:prstGeom>
            <a:solidFill>
              <a:srgbClr val="BCA89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9040581" y="950422"/>
              <a:ext cx="19044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TW" altLang="en-US" sz="2000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angal"/>
                </a:rPr>
                <a:t>重新開啟</a:t>
              </a:r>
              <a:r>
                <a:rPr lang="en-US" altLang="zh-TW" sz="2000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angal"/>
                </a:rPr>
                <a:t>Weka</a:t>
              </a:r>
              <a:endPara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Mangal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2861126" y="4708334"/>
            <a:ext cx="1247555" cy="621467"/>
            <a:chOff x="9003614" y="828934"/>
            <a:chExt cx="1247555" cy="621467"/>
          </a:xfrm>
        </p:grpSpPr>
        <p:sp>
          <p:nvSpPr>
            <p:cNvPr id="26" name="圓角矩形 25"/>
            <p:cNvSpPr/>
            <p:nvPr/>
          </p:nvSpPr>
          <p:spPr>
            <a:xfrm>
              <a:off x="9003614" y="828934"/>
              <a:ext cx="1247555" cy="621467"/>
            </a:xfrm>
            <a:prstGeom prst="roundRect">
              <a:avLst/>
            </a:prstGeom>
            <a:solidFill>
              <a:srgbClr val="BCA89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040581" y="950422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TW" altLang="en-US" sz="2000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angal"/>
                </a:rPr>
                <a:t>儲存檔案</a:t>
              </a:r>
              <a:endPara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Mangal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8539104" y="1723883"/>
            <a:ext cx="796562" cy="769441"/>
            <a:chOff x="8990429" y="1726536"/>
            <a:chExt cx="796562" cy="769441"/>
          </a:xfrm>
        </p:grpSpPr>
        <p:sp>
          <p:nvSpPr>
            <p:cNvPr id="29" name="矩形 28"/>
            <p:cNvSpPr/>
            <p:nvPr/>
          </p:nvSpPr>
          <p:spPr>
            <a:xfrm rot="20310687">
              <a:off x="8990429" y="1896389"/>
              <a:ext cx="796562" cy="408762"/>
            </a:xfrm>
            <a:prstGeom prst="rect">
              <a:avLst/>
            </a:prstGeom>
            <a:solidFill>
              <a:srgbClr val="9E8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9128735" y="1726536"/>
              <a:ext cx="470000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40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zh-TW" altLang="en-US" sz="44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2524951" y="4309419"/>
            <a:ext cx="796562" cy="769441"/>
            <a:chOff x="8990429" y="1726536"/>
            <a:chExt cx="796562" cy="769441"/>
          </a:xfrm>
        </p:grpSpPr>
        <p:sp>
          <p:nvSpPr>
            <p:cNvPr id="32" name="矩形 31"/>
            <p:cNvSpPr/>
            <p:nvPr/>
          </p:nvSpPr>
          <p:spPr>
            <a:xfrm rot="20310687">
              <a:off x="8990429" y="1896389"/>
              <a:ext cx="796562" cy="408762"/>
            </a:xfrm>
            <a:prstGeom prst="rect">
              <a:avLst/>
            </a:prstGeom>
            <a:solidFill>
              <a:srgbClr val="9E8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9128735" y="1726536"/>
              <a:ext cx="470000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40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zh-TW" altLang="en-US" sz="44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2581747" y="5295522"/>
            <a:ext cx="796562" cy="769441"/>
            <a:chOff x="8990429" y="1726536"/>
            <a:chExt cx="796562" cy="769441"/>
          </a:xfrm>
        </p:grpSpPr>
        <p:sp>
          <p:nvSpPr>
            <p:cNvPr id="35" name="矩形 34"/>
            <p:cNvSpPr/>
            <p:nvPr/>
          </p:nvSpPr>
          <p:spPr>
            <a:xfrm rot="20310687">
              <a:off x="8990429" y="1896389"/>
              <a:ext cx="796562" cy="408762"/>
            </a:xfrm>
            <a:prstGeom prst="rect">
              <a:avLst/>
            </a:prstGeom>
            <a:solidFill>
              <a:srgbClr val="9E8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9128735" y="1726536"/>
              <a:ext cx="470000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4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zh-TW" altLang="en-US" sz="44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47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46564" y="540644"/>
            <a:ext cx="5886450" cy="623248"/>
            <a:chOff x="4662964" y="413644"/>
            <a:chExt cx="5886450" cy="62324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866479B-B15A-4E2C-9D08-8BB340721CF6}"/>
                </a:ext>
              </a:extLst>
            </p:cNvPr>
            <p:cNvSpPr/>
            <p:nvPr/>
          </p:nvSpPr>
          <p:spPr>
            <a:xfrm>
              <a:off x="4662964" y="413644"/>
              <a:ext cx="5886450" cy="62324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36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存取被拒</a:t>
              </a:r>
              <a:endParaRPr sz="36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0FEB712-AA69-4A1D-BD12-92CAB1454E4D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39" y="1036892"/>
              <a:ext cx="2106561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2336041" y="1450832"/>
            <a:ext cx="7519917" cy="4972522"/>
            <a:chOff x="163773" y="409432"/>
            <a:chExt cx="7519917" cy="4972522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3"/>
            <a:srcRect l="11225" t="49207" r="50070" b="5271"/>
            <a:stretch/>
          </p:blipFill>
          <p:spPr>
            <a:xfrm>
              <a:off x="163773" y="409432"/>
              <a:ext cx="7519917" cy="4972522"/>
            </a:xfrm>
            <a:prstGeom prst="rect">
              <a:avLst/>
            </a:prstGeom>
          </p:spPr>
        </p:pic>
        <p:sp>
          <p:nvSpPr>
            <p:cNvPr id="18" name="圓角矩形 17"/>
            <p:cNvSpPr/>
            <p:nvPr/>
          </p:nvSpPr>
          <p:spPr>
            <a:xfrm>
              <a:off x="2059683" y="4945624"/>
              <a:ext cx="1666156" cy="436330"/>
            </a:xfrm>
            <a:prstGeom prst="roundRect">
              <a:avLst/>
            </a:prstGeom>
            <a:noFill/>
            <a:ln w="57150">
              <a:solidFill>
                <a:srgbClr val="F599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451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46564" y="540644"/>
            <a:ext cx="5886450" cy="623248"/>
            <a:chOff x="4662964" y="413644"/>
            <a:chExt cx="5886450" cy="62324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866479B-B15A-4E2C-9D08-8BB340721CF6}"/>
                </a:ext>
              </a:extLst>
            </p:cNvPr>
            <p:cNvSpPr/>
            <p:nvPr/>
          </p:nvSpPr>
          <p:spPr>
            <a:xfrm>
              <a:off x="4662964" y="413644"/>
              <a:ext cx="5886450" cy="62324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36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存取被拒</a:t>
              </a:r>
              <a:endParaRPr sz="36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0FEB712-AA69-4A1D-BD12-92CAB1454E4D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39" y="1036892"/>
              <a:ext cx="2106561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>
            <a:off x="3870305" y="499470"/>
            <a:ext cx="4451390" cy="6189260"/>
            <a:chOff x="3906818" y="334370"/>
            <a:chExt cx="4451390" cy="618926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/>
            <a:srcRect l="27064" t="17864" r="42308" b="6390"/>
            <a:stretch/>
          </p:blipFill>
          <p:spPr>
            <a:xfrm>
              <a:off x="3906818" y="334370"/>
              <a:ext cx="4451390" cy="6189260"/>
            </a:xfrm>
            <a:prstGeom prst="rect">
              <a:avLst/>
            </a:prstGeom>
          </p:spPr>
        </p:pic>
        <p:sp>
          <p:nvSpPr>
            <p:cNvPr id="9" name="圓角矩形 8"/>
            <p:cNvSpPr/>
            <p:nvPr/>
          </p:nvSpPr>
          <p:spPr>
            <a:xfrm>
              <a:off x="4466357" y="701170"/>
              <a:ext cx="596962" cy="308764"/>
            </a:xfrm>
            <a:prstGeom prst="roundRect">
              <a:avLst/>
            </a:prstGeom>
            <a:noFill/>
            <a:ln w="57150">
              <a:solidFill>
                <a:srgbClr val="F599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528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46564" y="540644"/>
            <a:ext cx="5886450" cy="623248"/>
            <a:chOff x="4662964" y="413644"/>
            <a:chExt cx="5886450" cy="62324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866479B-B15A-4E2C-9D08-8BB340721CF6}"/>
                </a:ext>
              </a:extLst>
            </p:cNvPr>
            <p:cNvSpPr/>
            <p:nvPr/>
          </p:nvSpPr>
          <p:spPr>
            <a:xfrm>
              <a:off x="4662964" y="413644"/>
              <a:ext cx="5886450" cy="62324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36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存取被拒</a:t>
              </a:r>
              <a:endParaRPr sz="36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0FEB712-AA69-4A1D-BD12-92CAB1454E4D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39" y="1036892"/>
              <a:ext cx="2106561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>
            <a:off x="3906861" y="566044"/>
            <a:ext cx="4386239" cy="6081260"/>
            <a:chOff x="6550925" y="329976"/>
            <a:chExt cx="4708477" cy="6528024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/>
            <a:srcRect l="26958" t="17678" r="42098" b="6017"/>
            <a:stretch/>
          </p:blipFill>
          <p:spPr>
            <a:xfrm>
              <a:off x="6550925" y="329976"/>
              <a:ext cx="4708477" cy="6528024"/>
            </a:xfrm>
            <a:prstGeom prst="rect">
              <a:avLst/>
            </a:prstGeom>
          </p:spPr>
        </p:pic>
        <p:sp>
          <p:nvSpPr>
            <p:cNvPr id="9" name="圓角矩形 8"/>
            <p:cNvSpPr/>
            <p:nvPr/>
          </p:nvSpPr>
          <p:spPr>
            <a:xfrm>
              <a:off x="6822752" y="2625504"/>
              <a:ext cx="4163696" cy="267821"/>
            </a:xfrm>
            <a:prstGeom prst="roundRect">
              <a:avLst/>
            </a:prstGeom>
            <a:noFill/>
            <a:ln w="57150">
              <a:solidFill>
                <a:srgbClr val="F599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9784316" y="3062122"/>
              <a:ext cx="1202132" cy="353230"/>
            </a:xfrm>
            <a:prstGeom prst="roundRect">
              <a:avLst/>
            </a:prstGeom>
            <a:noFill/>
            <a:ln w="57150">
              <a:solidFill>
                <a:srgbClr val="F599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382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46564" y="540644"/>
            <a:ext cx="5886450" cy="623248"/>
            <a:chOff x="4662964" y="413644"/>
            <a:chExt cx="5886450" cy="62324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866479B-B15A-4E2C-9D08-8BB340721CF6}"/>
                </a:ext>
              </a:extLst>
            </p:cNvPr>
            <p:cNvSpPr/>
            <p:nvPr/>
          </p:nvSpPr>
          <p:spPr>
            <a:xfrm>
              <a:off x="4662964" y="413644"/>
              <a:ext cx="5886450" cy="62324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3600" spc="22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存取被拒</a:t>
              </a:r>
              <a:endParaRPr sz="36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0FEB712-AA69-4A1D-BD12-92CAB1454E4D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39" y="1036892"/>
              <a:ext cx="2106561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>
            <a:off x="3752755" y="651931"/>
            <a:ext cx="4671913" cy="5964769"/>
            <a:chOff x="5691115" y="275165"/>
            <a:chExt cx="4940490" cy="630766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/>
            <a:srcRect l="26958" t="17863" r="39686" b="6390"/>
            <a:stretch/>
          </p:blipFill>
          <p:spPr>
            <a:xfrm>
              <a:off x="5691115" y="275165"/>
              <a:ext cx="4940490" cy="6307669"/>
            </a:xfrm>
            <a:prstGeom prst="rect">
              <a:avLst/>
            </a:prstGeom>
          </p:spPr>
        </p:pic>
        <p:sp>
          <p:nvSpPr>
            <p:cNvPr id="9" name="圓角矩形 8"/>
            <p:cNvSpPr/>
            <p:nvPr/>
          </p:nvSpPr>
          <p:spPr>
            <a:xfrm>
              <a:off x="6358723" y="3214958"/>
              <a:ext cx="2403139" cy="280717"/>
            </a:xfrm>
            <a:prstGeom prst="roundRect">
              <a:avLst/>
            </a:prstGeom>
            <a:noFill/>
            <a:ln w="57150">
              <a:solidFill>
                <a:srgbClr val="F599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8898634" y="4743450"/>
              <a:ext cx="369192" cy="285750"/>
            </a:xfrm>
            <a:prstGeom prst="roundRect">
              <a:avLst/>
            </a:prstGeom>
            <a:noFill/>
            <a:ln w="57150">
              <a:solidFill>
                <a:srgbClr val="F599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8898634" y="5434541"/>
              <a:ext cx="369192" cy="289983"/>
            </a:xfrm>
            <a:prstGeom prst="roundRect">
              <a:avLst/>
            </a:prstGeom>
            <a:noFill/>
            <a:ln w="57150">
              <a:solidFill>
                <a:srgbClr val="F599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7402992" y="6095126"/>
              <a:ext cx="1208746" cy="433116"/>
            </a:xfrm>
            <a:prstGeom prst="roundRect">
              <a:avLst/>
            </a:prstGeom>
            <a:noFill/>
            <a:ln w="57150">
              <a:solidFill>
                <a:srgbClr val="F599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521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年终工作总结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69</Words>
  <Application>Microsoft Office PowerPoint</Application>
  <PresentationFormat>寬螢幕</PresentationFormat>
  <Paragraphs>32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Mangal</vt:lpstr>
      <vt:lpstr>包图粗朗体</vt:lpstr>
      <vt:lpstr>微軟正黑體</vt:lpstr>
      <vt:lpstr>新細明體</vt:lpstr>
      <vt:lpstr>Arial</vt:lpstr>
      <vt:lpstr>Calibri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shoa1</cp:lastModifiedBy>
  <cp:revision>164</cp:revision>
  <dcterms:created xsi:type="dcterms:W3CDTF">2019-07-04T08:14:45Z</dcterms:created>
  <dcterms:modified xsi:type="dcterms:W3CDTF">2020-03-02T03:30:57Z</dcterms:modified>
</cp:coreProperties>
</file>