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300" r:id="rId2"/>
    <p:sldId id="301" r:id="rId3"/>
    <p:sldId id="302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2A6A"/>
    <a:srgbClr val="D7C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4" d="100"/>
          <a:sy n="74" d="100"/>
        </p:scale>
        <p:origin x="-34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32A83E-FAE6-411B-98D7-FFA2BC6AC107}" type="datetimeFigureOut">
              <a:rPr lang="zh-TW" altLang="en-US" smtClean="0"/>
              <a:t>2021/7/21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1F090-A2B7-4328-ADCC-975E79D6D3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436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6600" b="1">
                <a:solidFill>
                  <a:srgbClr val="172A6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請插入影音書主題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rgbClr val="172A6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操作影音講義</a:t>
            </a:r>
            <a:endParaRPr lang="en-US" altLang="zh-TW" dirty="0"/>
          </a:p>
          <a:p>
            <a:r>
              <a:rPr lang="zh-TW" altLang="en-US" dirty="0"/>
              <a:t>電子書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9798" b="96591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0188" b="2630"/>
          <a:stretch/>
        </p:blipFill>
        <p:spPr>
          <a:xfrm>
            <a:off x="0" y="5919828"/>
            <a:ext cx="12192000" cy="101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529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172A6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需要準備的電腦環境</a:t>
            </a:r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1" y="1878696"/>
            <a:ext cx="3913262" cy="3693162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n"/>
              <a:defRPr sz="2400" b="1">
                <a:solidFill>
                  <a:srgbClr val="172A6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914400" indent="-457200">
              <a:buFont typeface="+mj-lt"/>
              <a:buAutoNum type="arabicPeriod"/>
              <a:defRPr sz="2000">
                <a:solidFill>
                  <a:srgbClr val="172A6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371600" indent="-457200">
              <a:buFont typeface="+mj-lt"/>
              <a:buAutoNum type="arabicParenR"/>
              <a:defRPr sz="1800">
                <a:solidFill>
                  <a:srgbClr val="172A6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714500" indent="-342900">
              <a:buFont typeface="Wingdings" panose="05000000000000000000" pitchFamily="2" charset="2"/>
              <a:buAutoNum type="circleNumWdWhitePlain"/>
              <a:defRPr sz="1600">
                <a:solidFill>
                  <a:srgbClr val="172A6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171700" indent="-342900">
              <a:buFont typeface="Wingdings" panose="05000000000000000000" pitchFamily="2" charset="2"/>
              <a:buAutoNum type="circleNumWdWhitePlain"/>
              <a:defRPr>
                <a:solidFill>
                  <a:srgbClr val="172A6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5408777" y="1878696"/>
            <a:ext cx="3931777" cy="3693162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n"/>
              <a:defRPr sz="2400" b="1">
                <a:solidFill>
                  <a:srgbClr val="172A6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914400" indent="-457200">
              <a:buFont typeface="+mj-lt"/>
              <a:buAutoNum type="arabicPeriod"/>
              <a:defRPr sz="2000">
                <a:solidFill>
                  <a:srgbClr val="172A6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371600" indent="-457200">
              <a:buFont typeface="+mj-lt"/>
              <a:buAutoNum type="arabicParenR"/>
              <a:defRPr sz="1800">
                <a:solidFill>
                  <a:srgbClr val="172A6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714500" indent="-342900">
              <a:buFont typeface="Wingdings" panose="05000000000000000000" pitchFamily="2" charset="2"/>
              <a:buAutoNum type="circleNumWdWhitePlain"/>
              <a:defRPr sz="1600">
                <a:solidFill>
                  <a:srgbClr val="172A6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171700" indent="-342900">
              <a:buFont typeface="Wingdings" panose="05000000000000000000" pitchFamily="2" charset="2"/>
              <a:buAutoNum type="circleNumWdWhitePlain"/>
              <a:defRPr>
                <a:solidFill>
                  <a:srgbClr val="172A6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10" name="標題 1"/>
          <p:cNvSpPr txBox="1">
            <a:spLocks/>
          </p:cNvSpPr>
          <p:nvPr userDrawn="1"/>
        </p:nvSpPr>
        <p:spPr>
          <a:xfrm>
            <a:off x="4452360" y="6221338"/>
            <a:ext cx="6828089" cy="6366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D7C08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b="1"/>
              <a:t>插入主題</a:t>
            </a:r>
            <a:endParaRPr lang="zh-TW" altLang="en-US" b="1" dirty="0"/>
          </a:p>
        </p:txBody>
      </p:sp>
      <p:sp>
        <p:nvSpPr>
          <p:cNvPr id="11" name="投影片編號版面配置區 9"/>
          <p:cNvSpPr>
            <a:spLocks noGrp="1"/>
          </p:cNvSpPr>
          <p:nvPr>
            <p:ph type="sldNum" sz="quarter" idx="12"/>
          </p:nvPr>
        </p:nvSpPr>
        <p:spPr>
          <a:xfrm>
            <a:off x="11280449" y="6242671"/>
            <a:ext cx="911551" cy="365125"/>
          </a:xfrm>
        </p:spPr>
        <p:txBody>
          <a:bodyPr/>
          <a:lstStyle>
            <a:lvl1pPr algn="ctr">
              <a:defRPr sz="2800" b="1">
                <a:solidFill>
                  <a:srgbClr val="D7C082"/>
                </a:solidFill>
              </a:defRPr>
            </a:lvl1pPr>
          </a:lstStyle>
          <a:p>
            <a:fld id="{F66D217F-2BDC-4DEF-B01F-F0ED56728C3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01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7443388" y="299101"/>
            <a:ext cx="4486542" cy="4307081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n"/>
              <a:defRPr sz="2400" b="1">
                <a:solidFill>
                  <a:srgbClr val="172A6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914400" indent="-457200">
              <a:buFont typeface="+mj-lt"/>
              <a:buAutoNum type="arabicPeriod"/>
              <a:defRPr sz="2000">
                <a:solidFill>
                  <a:srgbClr val="172A6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371600" indent="-457200">
              <a:buFont typeface="+mj-lt"/>
              <a:buAutoNum type="arabicParenR"/>
              <a:defRPr sz="1800">
                <a:solidFill>
                  <a:srgbClr val="172A6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714500" indent="-342900">
              <a:buFont typeface="Wingdings" panose="05000000000000000000" pitchFamily="2" charset="2"/>
              <a:buAutoNum type="circleNumWdWhitePlain"/>
              <a:defRPr sz="1600">
                <a:solidFill>
                  <a:srgbClr val="172A6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171700" indent="-342900">
              <a:buFont typeface="Wingdings" panose="05000000000000000000" pitchFamily="2" charset="2"/>
              <a:buAutoNum type="circleNumWdWhitePlain"/>
              <a:defRPr>
                <a:solidFill>
                  <a:srgbClr val="172A6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輸入步驟</a:t>
            </a:r>
            <a:endParaRPr lang="en-US" altLang="zh-TW" dirty="0"/>
          </a:p>
          <a:p>
            <a:pPr lvl="1"/>
            <a:r>
              <a:rPr lang="zh-TW" altLang="en-US" dirty="0"/>
              <a:t>步驟第二層</a:t>
            </a:r>
          </a:p>
          <a:p>
            <a:pPr lvl="2"/>
            <a:r>
              <a:rPr lang="zh-TW" altLang="en-US" dirty="0"/>
              <a:t>步驟第三層</a:t>
            </a:r>
          </a:p>
          <a:p>
            <a:pPr lvl="3"/>
            <a:r>
              <a:rPr lang="zh-TW" altLang="en-US" dirty="0"/>
              <a:t>步驟第四層</a:t>
            </a:r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9798" b="96591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0188" b="2630"/>
          <a:stretch/>
        </p:blipFill>
        <p:spPr>
          <a:xfrm>
            <a:off x="0" y="5919828"/>
            <a:ext cx="12192000" cy="101081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452360" y="6221338"/>
            <a:ext cx="6828089" cy="63666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>
                <a:solidFill>
                  <a:srgbClr val="D7C08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插入主題</a:t>
            </a: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>
          <a:xfrm>
            <a:off x="11280449" y="6242671"/>
            <a:ext cx="911551" cy="365125"/>
          </a:xfrm>
        </p:spPr>
        <p:txBody>
          <a:bodyPr/>
          <a:lstStyle>
            <a:lvl1pPr algn="ctr">
              <a:defRPr sz="2800" b="1">
                <a:solidFill>
                  <a:srgbClr val="D7C082"/>
                </a:solidFill>
              </a:defRPr>
            </a:lvl1pPr>
          </a:lstStyle>
          <a:p>
            <a:fld id="{F66D217F-2BDC-4DEF-B01F-F0ED56728C3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37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D217F-2BDC-4DEF-B01F-F0ED56728C3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9798" b="96591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0188" b="2630"/>
          <a:stretch/>
        </p:blipFill>
        <p:spPr>
          <a:xfrm>
            <a:off x="0" y="5919828"/>
            <a:ext cx="12192000" cy="101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665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935965" y="284672"/>
            <a:ext cx="10977612" cy="1218814"/>
          </a:xfrm>
          <a:noFill/>
        </p:spPr>
        <p:txBody>
          <a:bodyPr/>
          <a:lstStyle/>
          <a:p>
            <a:pPr marL="457200" lvl="1" indent="0" algn="ctr">
              <a:lnSpc>
                <a:spcPct val="150000"/>
              </a:lnSpc>
              <a:buNone/>
            </a:pPr>
            <a:endParaRPr lang="en-US" altLang="zh-TW" sz="3600" b="1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TW" sz="3600" b="1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zh-TW" altLang="en-US" sz="3600" b="1" dirty="0" smtClean="0"/>
              <a:t>主題</a:t>
            </a:r>
            <a:r>
              <a:rPr lang="zh-TW" altLang="en-US" sz="3600" b="1" dirty="0"/>
              <a:t>：股票查詢─</a:t>
            </a:r>
            <a:r>
              <a:rPr lang="zh-TW" altLang="en-US" sz="3600" b="1" dirty="0" smtClean="0"/>
              <a:t>新增名稱及四大買賣點分析</a:t>
            </a:r>
            <a:endParaRPr lang="en-US" altLang="zh-TW" sz="3600" b="1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zh-TW" altLang="en-US" sz="3600" b="1" dirty="0"/>
              <a:t>姓名</a:t>
            </a:r>
            <a:r>
              <a:rPr lang="zh-TW" altLang="en-US" sz="3600" b="1" dirty="0" smtClean="0"/>
              <a:t>：黃霈昕（中原大學資訊工程系）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217F-2BDC-4DEF-B01F-F0ED56728C3C}" type="slidenum">
              <a:rPr lang="zh-TW" altLang="en-US" smtClean="0"/>
              <a:pPr/>
              <a:t>1</a:t>
            </a:fld>
            <a:endParaRPr lang="zh-TW" altLang="en-US" dirty="0"/>
          </a:p>
        </p:txBody>
      </p:sp>
      <p:sp>
        <p:nvSpPr>
          <p:cNvPr id="6" name="內容版面配置區 1"/>
          <p:cNvSpPr txBox="1">
            <a:spLocks/>
          </p:cNvSpPr>
          <p:nvPr/>
        </p:nvSpPr>
        <p:spPr>
          <a:xfrm>
            <a:off x="820343" y="791486"/>
            <a:ext cx="10551314" cy="43070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 sz="2400" b="1" kern="1200">
                <a:solidFill>
                  <a:srgbClr val="172A6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2000" kern="1200">
                <a:solidFill>
                  <a:srgbClr val="172A6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3716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arenR"/>
              <a:defRPr sz="1800" kern="1200">
                <a:solidFill>
                  <a:srgbClr val="172A6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AutoNum type="circleNumWdWhitePlain"/>
              <a:defRPr sz="1600" kern="1200">
                <a:solidFill>
                  <a:srgbClr val="172A6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1717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AutoNum type="circleNumWdWhitePlain"/>
              <a:defRPr sz="1800" kern="1200">
                <a:solidFill>
                  <a:srgbClr val="172A6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1200"/>
              </a:spcBef>
            </a:pPr>
            <a:endParaRPr lang="en-US" altLang="zh-TW" dirty="0"/>
          </a:p>
        </p:txBody>
      </p:sp>
      <p:sp>
        <p:nvSpPr>
          <p:cNvPr id="8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1751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21988"/>
            <a:ext cx="5025354" cy="4943419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3320265" y="6242671"/>
            <a:ext cx="911551" cy="365125"/>
          </a:xfrm>
        </p:spPr>
        <p:txBody>
          <a:bodyPr/>
          <a:lstStyle/>
          <a:p>
            <a:fld id="{F66D217F-2BDC-4DEF-B01F-F0ED56728C3C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6" name="內容版面配置區 1"/>
          <p:cNvSpPr txBox="1">
            <a:spLocks/>
          </p:cNvSpPr>
          <p:nvPr/>
        </p:nvSpPr>
        <p:spPr>
          <a:xfrm>
            <a:off x="820343" y="791486"/>
            <a:ext cx="10551314" cy="43070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 sz="2400" b="1" kern="1200">
                <a:solidFill>
                  <a:srgbClr val="172A6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2000" kern="1200">
                <a:solidFill>
                  <a:srgbClr val="172A6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3716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arenR"/>
              <a:defRPr sz="1800" kern="1200">
                <a:solidFill>
                  <a:srgbClr val="172A6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AutoNum type="circleNumWdWhitePlain"/>
              <a:defRPr sz="1600" kern="1200">
                <a:solidFill>
                  <a:srgbClr val="172A6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1717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AutoNum type="circleNumWdWhitePlain"/>
              <a:defRPr sz="1800" kern="1200">
                <a:solidFill>
                  <a:srgbClr val="172A6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1200"/>
              </a:spcBef>
            </a:pPr>
            <a:endParaRPr lang="en-US" altLang="zh-TW" dirty="0"/>
          </a:p>
        </p:txBody>
      </p:sp>
      <p:sp>
        <p:nvSpPr>
          <p:cNvPr id="8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6879364" y="2509828"/>
            <a:ext cx="1990406" cy="344467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>
            <a:stCxn id="5" idx="1"/>
          </p:cNvCxnSpPr>
          <p:nvPr/>
        </p:nvCxnSpPr>
        <p:spPr>
          <a:xfrm flipH="1" flipV="1">
            <a:off x="5435125" y="2302920"/>
            <a:ext cx="1444239" cy="37914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904542" y="1687367"/>
            <a:ext cx="484349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TW" altLang="en-US" sz="3200" b="1" u="sng" dirty="0">
                <a:solidFill>
                  <a:srgbClr val="172A6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新增了</a:t>
            </a:r>
            <a:r>
              <a:rPr lang="zh-TW" altLang="en-US" sz="3200" b="1" u="sng" dirty="0" smtClean="0">
                <a:solidFill>
                  <a:srgbClr val="172A6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股票名稱</a:t>
            </a:r>
            <a:endParaRPr lang="en-US" altLang="zh-TW" sz="3200" b="1" u="sng" dirty="0" smtClean="0">
              <a:solidFill>
                <a:srgbClr val="172A6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200"/>
              </a:spcBef>
            </a:pPr>
            <a:r>
              <a:rPr lang="zh-TW" altLang="en-US" sz="3200" b="1" u="sng" dirty="0" smtClean="0">
                <a:solidFill>
                  <a:srgbClr val="172A6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u="sng" dirty="0" smtClean="0">
                <a:solidFill>
                  <a:srgbClr val="172A6A"/>
                </a:solidFill>
              </a:rPr>
              <a:t>([‘</a:t>
            </a:r>
            <a:r>
              <a:rPr lang="en-US" altLang="zh-TW" sz="3200" b="1" u="sng" dirty="0">
                <a:solidFill>
                  <a:srgbClr val="172A6A"/>
                </a:solidFill>
              </a:rPr>
              <a:t>info</a:t>
            </a:r>
            <a:r>
              <a:rPr lang="en-US" altLang="zh-TW" sz="3200" b="1" u="sng" dirty="0" smtClean="0">
                <a:solidFill>
                  <a:srgbClr val="172A6A"/>
                </a:solidFill>
              </a:rPr>
              <a:t>’][‘</a:t>
            </a:r>
            <a:r>
              <a:rPr lang="en-US" altLang="zh-TW" sz="3200" b="1" u="sng" dirty="0" smtClean="0">
                <a:solidFill>
                  <a:srgbClr val="172A6A"/>
                </a:solidFill>
              </a:rPr>
              <a:t>name</a:t>
            </a:r>
            <a:r>
              <a:rPr lang="en-US" altLang="zh-TW" sz="3200" b="1" u="sng" dirty="0" smtClean="0">
                <a:solidFill>
                  <a:srgbClr val="172A6A"/>
                </a:solidFill>
              </a:rPr>
              <a:t>’]</a:t>
            </a:r>
            <a:r>
              <a:rPr lang="zh-TW" altLang="en-US" sz="3200" b="1" u="sng" dirty="0">
                <a:solidFill>
                  <a:srgbClr val="172A6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的數值</a:t>
            </a:r>
            <a:r>
              <a:rPr lang="en-US" altLang="zh-TW" sz="3200" b="1" u="sng" dirty="0">
                <a:solidFill>
                  <a:srgbClr val="172A6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b="1" u="sng" dirty="0">
              <a:solidFill>
                <a:srgbClr val="172A6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6525824" y="5205819"/>
            <a:ext cx="2437950" cy="67830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820343" y="4483014"/>
            <a:ext cx="519589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TW" altLang="en-US" sz="3200" b="1" u="sng" dirty="0">
                <a:solidFill>
                  <a:srgbClr val="172A6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新增了</a:t>
            </a:r>
            <a:r>
              <a:rPr lang="zh-TW" altLang="en-US" sz="3200" b="1" u="sng" dirty="0" smtClean="0">
                <a:solidFill>
                  <a:srgbClr val="172A6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股票</a:t>
            </a:r>
            <a:r>
              <a:rPr lang="zh-TW" altLang="en-US" sz="3200" b="1" u="sng" dirty="0">
                <a:solidFill>
                  <a:srgbClr val="172A6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四大買賣</a:t>
            </a:r>
            <a:r>
              <a:rPr lang="zh-TW" altLang="en-US" sz="3200" b="1" u="sng" dirty="0" smtClean="0">
                <a:solidFill>
                  <a:srgbClr val="172A6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點分析</a:t>
            </a:r>
            <a:endParaRPr lang="en-US" altLang="zh-TW" sz="3200" b="1" u="sng" dirty="0" smtClean="0">
              <a:solidFill>
                <a:srgbClr val="172A6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200"/>
              </a:spcBef>
            </a:pPr>
            <a:r>
              <a:rPr lang="zh-TW" altLang="en-US" sz="3200" b="1" u="sng" dirty="0" smtClean="0">
                <a:solidFill>
                  <a:srgbClr val="172A6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u="sng" dirty="0">
                <a:solidFill>
                  <a:srgbClr val="172A6A"/>
                </a:solidFill>
              </a:rPr>
              <a:t>(</a:t>
            </a:r>
            <a:r>
              <a:rPr lang="en-US" altLang="zh-TW" sz="3200" b="1" u="sng" dirty="0" err="1">
                <a:solidFill>
                  <a:srgbClr val="172A6A"/>
                </a:solidFill>
              </a:rPr>
              <a:t>BestFourPoint</a:t>
            </a:r>
            <a:r>
              <a:rPr lang="zh-TW" altLang="en-US" sz="3200" b="1" u="sng" dirty="0" smtClean="0">
                <a:solidFill>
                  <a:srgbClr val="172A6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的函式</a:t>
            </a:r>
            <a:r>
              <a:rPr lang="en-US" altLang="zh-TW" sz="3200" b="1" u="sng" dirty="0" smtClean="0">
                <a:solidFill>
                  <a:srgbClr val="172A6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b="1" u="sng" dirty="0">
              <a:solidFill>
                <a:srgbClr val="172A6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 flipH="1" flipV="1">
            <a:off x="5315484" y="5418034"/>
            <a:ext cx="1210341" cy="12693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455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134373" y="0"/>
            <a:ext cx="9923253" cy="1542341"/>
          </a:xfrm>
        </p:spPr>
        <p:txBody>
          <a:bodyPr/>
          <a:lstStyle/>
          <a:p>
            <a:pPr marL="457200" lvl="1" indent="0" algn="ctr">
              <a:lnSpc>
                <a:spcPct val="150000"/>
              </a:lnSpc>
              <a:buNone/>
            </a:pPr>
            <a:r>
              <a:rPr lang="en-US" altLang="zh-TW" sz="3600" b="1"/>
              <a:t>Page3. </a:t>
            </a:r>
            <a:r>
              <a:rPr lang="zh-TW" altLang="en-US" sz="3600" b="1"/>
              <a:t>我的機器人</a:t>
            </a:r>
            <a:r>
              <a:rPr lang="en-US" altLang="zh-TW" sz="3600" b="1"/>
              <a:t>QR Code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3320265" y="6242671"/>
            <a:ext cx="911551" cy="365125"/>
          </a:xfrm>
        </p:spPr>
        <p:txBody>
          <a:bodyPr/>
          <a:lstStyle/>
          <a:p>
            <a:fld id="{F66D217F-2BDC-4DEF-B01F-F0ED56728C3C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8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80" t="42871" r="46835" b="26819"/>
          <a:stretch/>
        </p:blipFill>
        <p:spPr bwMode="auto">
          <a:xfrm>
            <a:off x="4529271" y="854580"/>
            <a:ext cx="3170489" cy="3109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1388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1914</TotalTime>
  <Words>71</Words>
  <Application>Microsoft Office PowerPoint</Application>
  <PresentationFormat>自訂</PresentationFormat>
  <Paragraphs>15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作業(一)</vt:lpstr>
      <vt:lpstr>作業(一)</vt:lpstr>
      <vt:lpstr>作業(一)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詠翔 HI</dc:creator>
  <cp:lastModifiedBy>USER</cp:lastModifiedBy>
  <cp:revision>163</cp:revision>
  <dcterms:created xsi:type="dcterms:W3CDTF">2019-09-07T11:08:49Z</dcterms:created>
  <dcterms:modified xsi:type="dcterms:W3CDTF">2021-07-21T14:50:09Z</dcterms:modified>
</cp:coreProperties>
</file>