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96"/>
    <a:srgbClr val="4EBA8E"/>
    <a:srgbClr val="C07740"/>
    <a:srgbClr val="E8E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3358" autoAdjust="0"/>
  </p:normalViewPr>
  <p:slideViewPr>
    <p:cSldViewPr snapToGrid="0">
      <p:cViewPr varScale="1">
        <p:scale>
          <a:sx n="68" d="100"/>
          <a:sy n="68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10:14:29.46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286B8-61A6-461E-AE14-C6BD94BB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CCD390-F341-447A-A016-CE6CF5266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F948A-00DD-48E8-A89A-3A735CDE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EE21D-3DCD-4960-91CE-F2AFF99B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F72BC7-9F2E-485A-85C0-0197FFFD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9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2F8E-7EDB-4562-9171-B2F94361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3F418B-1659-47E3-BC6D-123B7592A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4C3CE-7786-49CD-A239-3BAA086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4CFFB-927E-44A6-B81F-13B07FBC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5908A4-6E63-46DD-A8BE-C1EEC266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2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F691E6-82F0-4ADD-B556-AB4FB918C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2CEE89-7F40-47F2-9DA8-25061D1D9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7E57E-38FC-4AB2-B209-D0178CD8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F2F04E-2E56-4463-AFEE-57E0EC6E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BFB8A-8203-41B1-91C5-05D835A1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BB79C-1717-484B-8064-7F444B9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2E6B3-0EC7-43C4-95E0-DA088755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CD707-4A84-4394-AEA8-99B12386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595D6-E08F-40CF-9088-4EEA309E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F5B5B-7520-49DA-AA83-6D7849A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6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852CD-F637-45AE-B88E-287E78CE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91C02-54F8-4103-9CF2-3A0DCAB9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F8F483-F1FB-4352-8338-9697FE08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C2F2CD-F20D-4507-82C7-1C6EC119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93CA8-E0F6-4A55-850B-8C0C88BD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7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FFF19-042A-4811-B6C6-F2B9BC7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9E11E-0F5E-4F60-80BA-E822E130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1C819-4860-47FA-9BD8-04907E28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5BB2D-D177-45D4-987A-CC04FEE4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7ED5A6-D3C6-4902-9A2C-74F568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D4DDCD-A914-49F8-B459-C7ECF2BB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B04DF-11F8-49DC-B16B-7EA01F61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423085-BFA7-48E3-9650-F262A1E9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B19DC3-293C-44B0-B923-98390CF0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B22783-B6F2-4875-B240-49FF6CA14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7B8DE1-FDF8-4C22-97FF-FCE36D3BE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B0D897-9156-4085-8957-438AC697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36C9D1-EF2F-46B8-8351-A903B742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5546B7-EA64-4526-8724-E2A3A0F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25E0B-A46C-41B9-9291-A70FA035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5ECB70-B1DE-4BEC-A843-53CA3D16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04C7ED-4B57-418E-B426-ADCC6739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2202FF-3773-43C7-B18E-1991616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C6B87D-CC0F-4400-BB58-84C66414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4E0AEA-EE85-4FF6-AD89-CCE11BCB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AFC32-E767-4288-B85A-F41A981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4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D1069-D8BC-4B1F-B022-42D61C49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6FD46-6534-479C-8270-E7D9C03C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DB6A78-7DD4-4054-8FBF-EA28D0BD6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8E38F2-F8C1-4A12-ADF6-DE896FBA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91992D-A9C2-4877-ADF9-C0FC4971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14824-B470-4D16-827B-BC44A2E1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7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8CA9B-A16B-4A57-9E2F-2504BB3D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3663D4-81EA-4590-BD44-5B5FE6BA2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29EBF-43A5-4075-9B53-E22FEA273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B4697-2CD4-4DEA-A5D9-30D11CC9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4F5F0F-8A55-4C8C-9D63-D1A7D0C2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45056-B8DB-4616-9C47-2E6BE080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80F019-8BC6-49DD-846D-A542C928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D91E56-CFB7-4072-B47E-DC893F52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B588CA-CDB6-413C-9385-0B6D52B3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8578-8A6A-4EDF-9182-E3D23CD50EA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FBA35-79A7-4DED-9484-739A71500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6EC468-05C5-4F9F-8835-786B534AA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EE77-7223-4E58-A6A6-820FB13D2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3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663676FE-A33F-4971-A61C-44740130934E}"/>
              </a:ext>
            </a:extLst>
          </p:cNvPr>
          <p:cNvCxnSpPr/>
          <p:nvPr/>
        </p:nvCxnSpPr>
        <p:spPr>
          <a:xfrm>
            <a:off x="4239752" y="3189827"/>
            <a:ext cx="68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7D8F217C-46C4-4BED-A192-B40BFB1874FC}"/>
              </a:ext>
            </a:extLst>
          </p:cNvPr>
          <p:cNvCxnSpPr/>
          <p:nvPr/>
        </p:nvCxnSpPr>
        <p:spPr>
          <a:xfrm>
            <a:off x="4239370" y="3419041"/>
            <a:ext cx="68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AB834BD3-A80B-496D-8A79-DDD510A7B2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5345" y="1530257"/>
            <a:ext cx="1387517" cy="245512"/>
          </a:xfrm>
          <a:prstGeom prst="bentConnector4">
            <a:avLst>
              <a:gd name="adj1" fmla="val -955"/>
              <a:gd name="adj2" fmla="val 1931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A2210675-B303-42BC-A489-552B01C0F85E}"/>
              </a:ext>
            </a:extLst>
          </p:cNvPr>
          <p:cNvSpPr/>
          <p:nvPr/>
        </p:nvSpPr>
        <p:spPr>
          <a:xfrm rot="16200000">
            <a:off x="6559465" y="2085454"/>
            <a:ext cx="1202326" cy="608586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solidFill>
            <a:srgbClr val="4EBA8E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FF66CC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E0DC85-480B-44C0-8768-F34C412EC7D7}"/>
              </a:ext>
            </a:extLst>
          </p:cNvPr>
          <p:cNvSpPr/>
          <p:nvPr/>
        </p:nvSpPr>
        <p:spPr>
          <a:xfrm>
            <a:off x="2321169" y="574138"/>
            <a:ext cx="140678" cy="5400000"/>
          </a:xfrm>
          <a:prstGeom prst="rect">
            <a:avLst/>
          </a:prstGeom>
          <a:solidFill>
            <a:srgbClr val="C0774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844B19-D3FE-4C99-8920-6BBF749141F4}"/>
              </a:ext>
            </a:extLst>
          </p:cNvPr>
          <p:cNvSpPr/>
          <p:nvPr/>
        </p:nvSpPr>
        <p:spPr>
          <a:xfrm>
            <a:off x="4933867" y="574138"/>
            <a:ext cx="140678" cy="5400000"/>
          </a:xfrm>
          <a:prstGeom prst="rect">
            <a:avLst/>
          </a:prstGeom>
          <a:solidFill>
            <a:srgbClr val="C0774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4532F-8C72-4A81-BCED-2F0B8C5570A5}"/>
              </a:ext>
            </a:extLst>
          </p:cNvPr>
          <p:cNvSpPr/>
          <p:nvPr/>
        </p:nvSpPr>
        <p:spPr>
          <a:xfrm>
            <a:off x="8296771" y="574138"/>
            <a:ext cx="140678" cy="5400000"/>
          </a:xfrm>
          <a:prstGeom prst="rect">
            <a:avLst/>
          </a:prstGeom>
          <a:solidFill>
            <a:srgbClr val="C0774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23244F-9269-4CB9-BCDE-55BFED52EA79}"/>
              </a:ext>
            </a:extLst>
          </p:cNvPr>
          <p:cNvSpPr/>
          <p:nvPr/>
        </p:nvSpPr>
        <p:spPr>
          <a:xfrm>
            <a:off x="10325685" y="574138"/>
            <a:ext cx="140678" cy="5400000"/>
          </a:xfrm>
          <a:prstGeom prst="rect">
            <a:avLst/>
          </a:prstGeom>
          <a:solidFill>
            <a:srgbClr val="C0774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2701F8-33B4-421A-A720-87F0A419031B}"/>
              </a:ext>
            </a:extLst>
          </p:cNvPr>
          <p:cNvSpPr/>
          <p:nvPr/>
        </p:nvSpPr>
        <p:spPr>
          <a:xfrm>
            <a:off x="316250" y="3024886"/>
            <a:ext cx="117505" cy="767183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bg1"/>
                </a:solidFill>
              </a:rPr>
              <a:t>pc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B500A-6192-4A2A-B170-EC9ABA3FBEA0}"/>
              </a:ext>
            </a:extLst>
          </p:cNvPr>
          <p:cNvSpPr/>
          <p:nvPr/>
        </p:nvSpPr>
        <p:spPr>
          <a:xfrm>
            <a:off x="725060" y="3046554"/>
            <a:ext cx="652402" cy="723845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bg1"/>
                </a:solidFill>
              </a:rPr>
              <a:t>InstrMem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27EB11-F722-4560-9264-6BC4FB7C4C87}"/>
              </a:ext>
            </a:extLst>
          </p:cNvPr>
          <p:cNvSpPr/>
          <p:nvPr/>
        </p:nvSpPr>
        <p:spPr>
          <a:xfrm>
            <a:off x="1597520" y="3189827"/>
            <a:ext cx="457364" cy="402008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</a:rPr>
              <a:t>Stall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82F2320-7DD4-42C1-B428-97BDF5EBB1F5}"/>
              </a:ext>
            </a:extLst>
          </p:cNvPr>
          <p:cNvSpPr/>
          <p:nvPr/>
        </p:nvSpPr>
        <p:spPr>
          <a:xfrm rot="16200000">
            <a:off x="648086" y="2100479"/>
            <a:ext cx="774525" cy="392044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solidFill>
            <a:srgbClr val="4EBA8E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FF66CC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F80BBA-3718-4816-8901-E5EE03D3A9F1}"/>
              </a:ext>
            </a:extLst>
          </p:cNvPr>
          <p:cNvSpPr txBox="1"/>
          <p:nvPr/>
        </p:nvSpPr>
        <p:spPr>
          <a:xfrm>
            <a:off x="780205" y="2070170"/>
            <a:ext cx="623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PCADD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71081341-FA89-40BA-BCBF-8D06F185FC9F}"/>
              </a:ext>
            </a:extLst>
          </p:cNvPr>
          <p:cNvSpPr/>
          <p:nvPr/>
        </p:nvSpPr>
        <p:spPr>
          <a:xfrm rot="16200000">
            <a:off x="183134" y="889925"/>
            <a:ext cx="651951" cy="216611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93DF5B-4ABF-4C42-8015-12AA8BA261CB}"/>
              </a:ext>
            </a:extLst>
          </p:cNvPr>
          <p:cNvSpPr txBox="1"/>
          <p:nvPr/>
        </p:nvSpPr>
        <p:spPr>
          <a:xfrm>
            <a:off x="313497" y="844341"/>
            <a:ext cx="420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   J</a:t>
            </a:r>
          </a:p>
          <a:p>
            <a:r>
              <a:rPr lang="en-US" altLang="zh-TW" sz="800" dirty="0"/>
              <a:t>MUX</a:t>
            </a:r>
            <a:endParaRPr lang="zh-TW" altLang="en-US" sz="800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ACD11F26-E459-4BC3-89A4-C79790ECA5AB}"/>
              </a:ext>
            </a:extLst>
          </p:cNvPr>
          <p:cNvSpPr/>
          <p:nvPr/>
        </p:nvSpPr>
        <p:spPr>
          <a:xfrm rot="16200000">
            <a:off x="906285" y="650818"/>
            <a:ext cx="723272" cy="240307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D79D99-BCAA-4EFB-B514-1DD349B983B0}"/>
              </a:ext>
            </a:extLst>
          </p:cNvPr>
          <p:cNvSpPr txBox="1"/>
          <p:nvPr/>
        </p:nvSpPr>
        <p:spPr>
          <a:xfrm>
            <a:off x="1068848" y="591285"/>
            <a:ext cx="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  PC</a:t>
            </a:r>
          </a:p>
          <a:p>
            <a:r>
              <a:rPr lang="en-US" altLang="zh-TW" sz="900" dirty="0"/>
              <a:t>MUX</a:t>
            </a:r>
            <a:endParaRPr lang="zh-TW" altLang="en-US" sz="9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FCF07-7500-4AB1-AF34-26B0737E8064}"/>
              </a:ext>
            </a:extLst>
          </p:cNvPr>
          <p:cNvSpPr/>
          <p:nvPr/>
        </p:nvSpPr>
        <p:spPr>
          <a:xfrm>
            <a:off x="1651454" y="335341"/>
            <a:ext cx="506675" cy="544556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altLang="zh-TW" sz="1050" dirty="0">
                <a:solidFill>
                  <a:schemeClr val="bg1"/>
                </a:solidFill>
              </a:rPr>
              <a:t>Sel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AEAAE-4D73-4400-8994-4796F18EADBB}"/>
              </a:ext>
            </a:extLst>
          </p:cNvPr>
          <p:cNvSpPr/>
          <p:nvPr/>
        </p:nvSpPr>
        <p:spPr>
          <a:xfrm>
            <a:off x="3022846" y="4100945"/>
            <a:ext cx="244822" cy="911743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SignExt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06EFE4-D5DC-4180-95A1-D486DBD72929}"/>
              </a:ext>
            </a:extLst>
          </p:cNvPr>
          <p:cNvSpPr/>
          <p:nvPr/>
        </p:nvSpPr>
        <p:spPr>
          <a:xfrm>
            <a:off x="3536155" y="3055475"/>
            <a:ext cx="833815" cy="818484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bg1"/>
                </a:solidFill>
              </a:rPr>
              <a:t>RegFile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28D30D58-EB17-46CC-98C1-A62CD4D8CDFD}"/>
              </a:ext>
            </a:extLst>
          </p:cNvPr>
          <p:cNvSpPr/>
          <p:nvPr/>
        </p:nvSpPr>
        <p:spPr>
          <a:xfrm rot="16200000">
            <a:off x="2931472" y="2024480"/>
            <a:ext cx="741767" cy="375463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solidFill>
            <a:srgbClr val="4EBA8E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FF66CC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B8D272-B3AB-4247-93D3-C4652052A6ED}"/>
              </a:ext>
            </a:extLst>
          </p:cNvPr>
          <p:cNvSpPr txBox="1"/>
          <p:nvPr/>
        </p:nvSpPr>
        <p:spPr>
          <a:xfrm>
            <a:off x="3067184" y="1989576"/>
            <a:ext cx="510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BRADD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36018BD1-E6ED-4A53-985B-6FC155064937}"/>
              </a:ext>
            </a:extLst>
          </p:cNvPr>
          <p:cNvSpPr/>
          <p:nvPr/>
        </p:nvSpPr>
        <p:spPr>
          <a:xfrm rot="16200000">
            <a:off x="3936078" y="2332111"/>
            <a:ext cx="741771" cy="375465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solidFill>
            <a:srgbClr val="4EBA8E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FF66CC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97051F-74D5-4887-BC0E-1426025AB139}"/>
              </a:ext>
            </a:extLst>
          </p:cNvPr>
          <p:cNvSpPr txBox="1"/>
          <p:nvPr/>
        </p:nvSpPr>
        <p:spPr>
          <a:xfrm>
            <a:off x="4119462" y="2304399"/>
            <a:ext cx="554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BSUB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494E11-D7A1-4020-877A-48C1000AAEDB}"/>
              </a:ext>
            </a:extLst>
          </p:cNvPr>
          <p:cNvSpPr/>
          <p:nvPr/>
        </p:nvSpPr>
        <p:spPr>
          <a:xfrm>
            <a:off x="4141322" y="844341"/>
            <a:ext cx="457364" cy="486153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CTLS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4F885AF-53CB-47D4-BA96-230EFD934077}"/>
              </a:ext>
            </a:extLst>
          </p:cNvPr>
          <p:cNvSpPr txBox="1"/>
          <p:nvPr/>
        </p:nvSpPr>
        <p:spPr>
          <a:xfrm>
            <a:off x="6915972" y="2031700"/>
            <a:ext cx="54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alu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FA90FE2D-32B9-4F26-AAF4-6826C28307BA}"/>
              </a:ext>
            </a:extLst>
          </p:cNvPr>
          <p:cNvSpPr/>
          <p:nvPr/>
        </p:nvSpPr>
        <p:spPr>
          <a:xfrm rot="5400000">
            <a:off x="5844149" y="1700166"/>
            <a:ext cx="849735" cy="282325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490BA3-9FBC-4A15-A384-31935C9B16EE}"/>
              </a:ext>
            </a:extLst>
          </p:cNvPr>
          <p:cNvSpPr txBox="1"/>
          <p:nvPr/>
        </p:nvSpPr>
        <p:spPr>
          <a:xfrm>
            <a:off x="6044521" y="1637834"/>
            <a:ext cx="608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OperandA</a:t>
            </a:r>
          </a:p>
          <a:p>
            <a:pPr algn="ctr"/>
            <a:r>
              <a:rPr lang="en-US" altLang="zh-TW" sz="800" dirty="0"/>
              <a:t>MUX</a:t>
            </a:r>
            <a:endParaRPr lang="zh-TW" altLang="en-US" sz="800" dirty="0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8CB8FD2B-8A01-49ED-B2E1-088E17E8AECA}"/>
              </a:ext>
            </a:extLst>
          </p:cNvPr>
          <p:cNvSpPr/>
          <p:nvPr/>
        </p:nvSpPr>
        <p:spPr>
          <a:xfrm rot="5400000">
            <a:off x="5862097" y="2729071"/>
            <a:ext cx="849735" cy="282325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14747DC-E77C-416F-A3F1-D097E0D26DA1}"/>
              </a:ext>
            </a:extLst>
          </p:cNvPr>
          <p:cNvSpPr txBox="1"/>
          <p:nvPr/>
        </p:nvSpPr>
        <p:spPr>
          <a:xfrm>
            <a:off x="7481472" y="2235362"/>
            <a:ext cx="608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/>
              <a:t>alu_out</a:t>
            </a:r>
            <a:endParaRPr lang="zh-TW" altLang="en-US" sz="900" dirty="0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A363F8F0-86AE-4486-AE19-796540F47DA1}"/>
              </a:ext>
            </a:extLst>
          </p:cNvPr>
          <p:cNvSpPr/>
          <p:nvPr/>
        </p:nvSpPr>
        <p:spPr>
          <a:xfrm rot="5400000">
            <a:off x="5217848" y="2951362"/>
            <a:ext cx="849735" cy="282325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6267307-157D-4390-BBAC-F5D41440BD79}"/>
              </a:ext>
            </a:extLst>
          </p:cNvPr>
          <p:cNvSpPr txBox="1"/>
          <p:nvPr/>
        </p:nvSpPr>
        <p:spPr>
          <a:xfrm>
            <a:off x="5391210" y="2925136"/>
            <a:ext cx="54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ALU</a:t>
            </a:r>
          </a:p>
          <a:p>
            <a:pPr algn="ctr"/>
            <a:r>
              <a:rPr lang="en-US" altLang="zh-TW" sz="1000" dirty="0"/>
              <a:t>MUX</a:t>
            </a:r>
            <a:endParaRPr lang="zh-TW" altLang="en-US" sz="1000" dirty="0"/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0D070D99-E21C-4189-B3C3-174EFEC089FB}"/>
              </a:ext>
            </a:extLst>
          </p:cNvPr>
          <p:cNvSpPr/>
          <p:nvPr/>
        </p:nvSpPr>
        <p:spPr>
          <a:xfrm rot="5400000">
            <a:off x="5072463" y="4972975"/>
            <a:ext cx="849735" cy="282325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EF82A0B-2BB0-43FB-938F-BDE6A8891EC8}"/>
              </a:ext>
            </a:extLst>
          </p:cNvPr>
          <p:cNvSpPr txBox="1"/>
          <p:nvPr/>
        </p:nvSpPr>
        <p:spPr>
          <a:xfrm>
            <a:off x="5252635" y="4945403"/>
            <a:ext cx="52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RF</a:t>
            </a:r>
          </a:p>
          <a:p>
            <a:pPr algn="ctr"/>
            <a:r>
              <a:rPr lang="en-US" altLang="zh-TW" sz="1000" dirty="0"/>
              <a:t>MUX</a:t>
            </a:r>
            <a:endParaRPr lang="zh-TW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AF407E5-5527-4829-9BA1-68F566C23CDC}"/>
              </a:ext>
            </a:extLst>
          </p:cNvPr>
          <p:cNvSpPr/>
          <p:nvPr/>
        </p:nvSpPr>
        <p:spPr>
          <a:xfrm>
            <a:off x="6411650" y="5310007"/>
            <a:ext cx="652402" cy="991037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Fw_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Unit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43CA039-5BD3-4FA2-AE8A-497A492CA629}"/>
              </a:ext>
            </a:extLst>
          </p:cNvPr>
          <p:cNvSpPr/>
          <p:nvPr/>
        </p:nvSpPr>
        <p:spPr>
          <a:xfrm>
            <a:off x="6964974" y="3309712"/>
            <a:ext cx="541927" cy="564247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Mult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1FC148-A834-4E2B-8637-D9EF7DA865A5}"/>
              </a:ext>
            </a:extLst>
          </p:cNvPr>
          <p:cNvSpPr/>
          <p:nvPr/>
        </p:nvSpPr>
        <p:spPr>
          <a:xfrm>
            <a:off x="6908285" y="793697"/>
            <a:ext cx="541927" cy="564247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bg1"/>
                </a:solidFill>
              </a:rPr>
              <a:t>ALUCTL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F8EC5E-602F-4D31-80CC-66298E10858C}"/>
              </a:ext>
            </a:extLst>
          </p:cNvPr>
          <p:cNvSpPr/>
          <p:nvPr/>
        </p:nvSpPr>
        <p:spPr>
          <a:xfrm>
            <a:off x="8997373" y="2267065"/>
            <a:ext cx="732781" cy="723845"/>
          </a:xfrm>
          <a:prstGeom prst="rect">
            <a:avLst/>
          </a:prstGeom>
          <a:solidFill>
            <a:srgbClr val="00249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DatMem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梯形 41">
            <a:extLst>
              <a:ext uri="{FF2B5EF4-FFF2-40B4-BE49-F238E27FC236}">
                <a16:creationId xmlns:a16="http://schemas.microsoft.com/office/drawing/2014/main" id="{28F78ABE-3DAA-4413-86CC-D15F6349733C}"/>
              </a:ext>
            </a:extLst>
          </p:cNvPr>
          <p:cNvSpPr/>
          <p:nvPr/>
        </p:nvSpPr>
        <p:spPr>
          <a:xfrm rot="5400000">
            <a:off x="10506721" y="2668674"/>
            <a:ext cx="999423" cy="332059"/>
          </a:xfrm>
          <a:prstGeom prst="trapezoid">
            <a:avLst>
              <a:gd name="adj" fmla="val 70812"/>
            </a:avLst>
          </a:prstGeom>
          <a:solidFill>
            <a:srgbClr val="E8E7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8C5B20-09BA-46D8-84EF-985C3D595CDA}"/>
              </a:ext>
            </a:extLst>
          </p:cNvPr>
          <p:cNvSpPr txBox="1"/>
          <p:nvPr/>
        </p:nvSpPr>
        <p:spPr>
          <a:xfrm>
            <a:off x="10812467" y="2678285"/>
            <a:ext cx="3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WR</a:t>
            </a:r>
          </a:p>
          <a:p>
            <a:pPr algn="ctr"/>
            <a:r>
              <a:rPr lang="en-US" altLang="zh-TW" sz="800" dirty="0"/>
              <a:t>MUX</a:t>
            </a:r>
            <a:endParaRPr lang="zh-TW" altLang="en-US" sz="600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9B10C3CE-A688-4A7C-96F9-9C82A5DFCC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580" y="998231"/>
            <a:ext cx="93161" cy="2354509"/>
          </a:xfrm>
          <a:prstGeom prst="bentConnector3">
            <a:avLst>
              <a:gd name="adj1" fmla="val 3453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B9FB3C9C-9346-427A-813B-C3F93A1B04E7}"/>
              </a:ext>
            </a:extLst>
          </p:cNvPr>
          <p:cNvCxnSpPr>
            <a:cxnSpLocks/>
          </p:cNvCxnSpPr>
          <p:nvPr/>
        </p:nvCxnSpPr>
        <p:spPr>
          <a:xfrm flipV="1">
            <a:off x="433755" y="3345247"/>
            <a:ext cx="2913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DAA8B32A-DBFC-487C-ADEF-82A17F6F858C}"/>
              </a:ext>
            </a:extLst>
          </p:cNvPr>
          <p:cNvCxnSpPr>
            <a:cxnSpLocks/>
          </p:cNvCxnSpPr>
          <p:nvPr/>
        </p:nvCxnSpPr>
        <p:spPr>
          <a:xfrm flipV="1">
            <a:off x="1384140" y="3360170"/>
            <a:ext cx="2155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CBDB755F-35E5-45A9-B68A-125726AD20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50" y="2568837"/>
            <a:ext cx="1243852" cy="295268"/>
          </a:xfrm>
          <a:prstGeom prst="bentConnector3">
            <a:avLst>
              <a:gd name="adj1" fmla="val 1005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B6ADBE64-3511-4F01-8846-5DE45079B2F9}"/>
              </a:ext>
            </a:extLst>
          </p:cNvPr>
          <p:cNvCxnSpPr>
            <a:cxnSpLocks/>
          </p:cNvCxnSpPr>
          <p:nvPr/>
        </p:nvCxnSpPr>
        <p:spPr>
          <a:xfrm flipV="1">
            <a:off x="633367" y="2535890"/>
            <a:ext cx="2155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4A37982-4D9E-41DE-894D-A75927EE70DE}"/>
              </a:ext>
            </a:extLst>
          </p:cNvPr>
          <p:cNvSpPr txBox="1"/>
          <p:nvPr/>
        </p:nvSpPr>
        <p:spPr>
          <a:xfrm>
            <a:off x="480460" y="2386745"/>
            <a:ext cx="24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52914C3-735D-451F-86B7-A8865EE34CF5}"/>
              </a:ext>
            </a:extLst>
          </p:cNvPr>
          <p:cNvSpPr txBox="1"/>
          <p:nvPr/>
        </p:nvSpPr>
        <p:spPr>
          <a:xfrm>
            <a:off x="631542" y="1023917"/>
            <a:ext cx="815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Jump_addr</a:t>
            </a:r>
            <a:endParaRPr lang="zh-TW" altLang="en-US" sz="800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E87149C-C51A-4EBC-958D-9B727F7AD9AB}"/>
              </a:ext>
            </a:extLst>
          </p:cNvPr>
          <p:cNvCxnSpPr>
            <a:cxnSpLocks/>
          </p:cNvCxnSpPr>
          <p:nvPr/>
        </p:nvCxnSpPr>
        <p:spPr>
          <a:xfrm flipH="1">
            <a:off x="619388" y="844341"/>
            <a:ext cx="51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2CA8EA9-DA92-4637-9D41-1C89A3C8D2C8}"/>
              </a:ext>
            </a:extLst>
          </p:cNvPr>
          <p:cNvSpPr txBox="1"/>
          <p:nvPr/>
        </p:nvSpPr>
        <p:spPr>
          <a:xfrm>
            <a:off x="484449" y="657767"/>
            <a:ext cx="815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Branch_addr</a:t>
            </a:r>
            <a:endParaRPr lang="zh-TW" altLang="en-US" sz="800" dirty="0"/>
          </a:p>
        </p:txBody>
      </p: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B34FF642-AFA4-4010-9397-FB1DE277DA90}"/>
              </a:ext>
            </a:extLst>
          </p:cNvPr>
          <p:cNvCxnSpPr>
            <a:cxnSpLocks/>
          </p:cNvCxnSpPr>
          <p:nvPr/>
        </p:nvCxnSpPr>
        <p:spPr>
          <a:xfrm>
            <a:off x="542041" y="2950997"/>
            <a:ext cx="1260000" cy="243430"/>
          </a:xfrm>
          <a:prstGeom prst="bentConnector3">
            <a:avLst>
              <a:gd name="adj1" fmla="val 99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2339CA9-975E-43A9-A2A2-2D6C245D326B}"/>
              </a:ext>
            </a:extLst>
          </p:cNvPr>
          <p:cNvCxnSpPr>
            <a:cxnSpLocks/>
          </p:cNvCxnSpPr>
          <p:nvPr/>
        </p:nvCxnSpPr>
        <p:spPr>
          <a:xfrm>
            <a:off x="2054884" y="3285085"/>
            <a:ext cx="26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1176AE27-F385-4129-AA64-29DB2774C6B9}"/>
              </a:ext>
            </a:extLst>
          </p:cNvPr>
          <p:cNvCxnSpPr>
            <a:cxnSpLocks/>
          </p:cNvCxnSpPr>
          <p:nvPr/>
        </p:nvCxnSpPr>
        <p:spPr>
          <a:xfrm>
            <a:off x="2057998" y="3437485"/>
            <a:ext cx="26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5D6582E8-98F5-4031-9949-B6E01B2A22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087" y="880041"/>
            <a:ext cx="1214485" cy="1200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A5A0FC28-3C64-4FF6-A787-AC37DE4306B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61847" y="3429000"/>
            <a:ext cx="1074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接點: 肘形 159">
            <a:extLst>
              <a:ext uri="{FF2B5EF4-FFF2-40B4-BE49-F238E27FC236}">
                <a16:creationId xmlns:a16="http://schemas.microsoft.com/office/drawing/2014/main" id="{57A794E5-83A0-40FC-B730-1236ABF8FE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4025" y="1419572"/>
            <a:ext cx="2520000" cy="1493576"/>
          </a:xfrm>
          <a:prstGeom prst="bentConnector3">
            <a:avLst>
              <a:gd name="adj1" fmla="val 99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C5769D93-014F-4395-9875-C1AB38F66157}"/>
              </a:ext>
            </a:extLst>
          </p:cNvPr>
          <p:cNvCxnSpPr>
            <a:cxnSpLocks/>
          </p:cNvCxnSpPr>
          <p:nvPr/>
        </p:nvCxnSpPr>
        <p:spPr>
          <a:xfrm flipV="1">
            <a:off x="2653552" y="1232091"/>
            <a:ext cx="149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E5E81CF7-B33A-4948-90AA-B10A9FDDF5E1}"/>
              </a:ext>
            </a:extLst>
          </p:cNvPr>
          <p:cNvCxnSpPr/>
          <p:nvPr/>
        </p:nvCxnSpPr>
        <p:spPr>
          <a:xfrm flipV="1">
            <a:off x="2461846" y="2017802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486326B3-37D0-4193-9346-0CB4A6E6145A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2229155" y="3763126"/>
            <a:ext cx="1119332" cy="468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4C0E5D74-DB1E-4279-94B6-1E52F50A3952}"/>
              </a:ext>
            </a:extLst>
          </p:cNvPr>
          <p:cNvCxnSpPr>
            <a:stCxn id="18" idx="3"/>
          </p:cNvCxnSpPr>
          <p:nvPr/>
        </p:nvCxnSpPr>
        <p:spPr>
          <a:xfrm flipV="1">
            <a:off x="3267668" y="4554684"/>
            <a:ext cx="1674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79761B33-0A21-445A-AEC3-2A5B3A6F08B6}"/>
              </a:ext>
            </a:extLst>
          </p:cNvPr>
          <p:cNvCxnSpPr>
            <a:cxnSpLocks/>
          </p:cNvCxnSpPr>
          <p:nvPr/>
        </p:nvCxnSpPr>
        <p:spPr>
          <a:xfrm flipV="1">
            <a:off x="3055975" y="3189829"/>
            <a:ext cx="463853" cy="230687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BFB9D6BD-A5A7-48F5-BC3A-321CFEF4C5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2445" y="3374471"/>
            <a:ext cx="2095802" cy="255774"/>
          </a:xfrm>
          <a:prstGeom prst="bentConnector5">
            <a:avLst>
              <a:gd name="adj1" fmla="val 33267"/>
              <a:gd name="adj2" fmla="val 243185"/>
              <a:gd name="adj3" fmla="val 100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接點: 肘形 209">
            <a:extLst>
              <a:ext uri="{FF2B5EF4-FFF2-40B4-BE49-F238E27FC236}">
                <a16:creationId xmlns:a16="http://schemas.microsoft.com/office/drawing/2014/main" id="{012E999E-3C3C-42E9-8EAE-32C41D275990}"/>
              </a:ext>
            </a:extLst>
          </p:cNvPr>
          <p:cNvCxnSpPr>
            <a:cxnSpLocks/>
          </p:cNvCxnSpPr>
          <p:nvPr/>
        </p:nvCxnSpPr>
        <p:spPr>
          <a:xfrm flipV="1">
            <a:off x="2461846" y="2730404"/>
            <a:ext cx="1663403" cy="554682"/>
          </a:xfrm>
          <a:prstGeom prst="bentConnector3">
            <a:avLst>
              <a:gd name="adj1" fmla="val 50000"/>
            </a:avLst>
          </a:prstGeom>
          <a:ln w="9525">
            <a:solidFill>
              <a:srgbClr val="4EBA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接點: 肘形 213">
            <a:extLst>
              <a:ext uri="{FF2B5EF4-FFF2-40B4-BE49-F238E27FC236}">
                <a16:creationId xmlns:a16="http://schemas.microsoft.com/office/drawing/2014/main" id="{8A5472D3-8464-4E69-A1BA-8F822F3313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1717" y="3475712"/>
            <a:ext cx="2409046" cy="2312673"/>
          </a:xfrm>
          <a:prstGeom prst="bentConnector3">
            <a:avLst>
              <a:gd name="adj1" fmla="val 99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F1BE1698-770A-4E22-8F86-7DCA3D5F63EE}"/>
              </a:ext>
            </a:extLst>
          </p:cNvPr>
          <p:cNvCxnSpPr/>
          <p:nvPr/>
        </p:nvCxnSpPr>
        <p:spPr>
          <a:xfrm>
            <a:off x="2647745" y="5053287"/>
            <a:ext cx="229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77D5B06E-2900-4C53-A592-0D2C8D582DE0}"/>
              </a:ext>
            </a:extLst>
          </p:cNvPr>
          <p:cNvCxnSpPr/>
          <p:nvPr/>
        </p:nvCxnSpPr>
        <p:spPr>
          <a:xfrm>
            <a:off x="2647745" y="5244900"/>
            <a:ext cx="229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接點: 肘形 242">
            <a:extLst>
              <a:ext uri="{FF2B5EF4-FFF2-40B4-BE49-F238E27FC236}">
                <a16:creationId xmlns:a16="http://schemas.microsoft.com/office/drawing/2014/main" id="{CE3A0428-8E61-494C-93A0-8A12475D09EF}"/>
              </a:ext>
            </a:extLst>
          </p:cNvPr>
          <p:cNvCxnSpPr/>
          <p:nvPr/>
        </p:nvCxnSpPr>
        <p:spPr>
          <a:xfrm rot="5400000" flipH="1" flipV="1">
            <a:off x="4513943" y="3564246"/>
            <a:ext cx="1684451" cy="301292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7DFB5224-C760-424F-A585-F9C9F41E281E}"/>
              </a:ext>
            </a:extLst>
          </p:cNvPr>
          <p:cNvCxnSpPr/>
          <p:nvPr/>
        </p:nvCxnSpPr>
        <p:spPr>
          <a:xfrm flipH="1">
            <a:off x="5091554" y="4554684"/>
            <a:ext cx="115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C4F3D961-C27D-41C1-8DA5-8FEA5F831025}"/>
              </a:ext>
            </a:extLst>
          </p:cNvPr>
          <p:cNvCxnSpPr/>
          <p:nvPr/>
        </p:nvCxnSpPr>
        <p:spPr>
          <a:xfrm flipV="1">
            <a:off x="5087821" y="3252118"/>
            <a:ext cx="413732" cy="156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FD7D899E-410A-4C1C-92D9-6A033863C32B}"/>
              </a:ext>
            </a:extLst>
          </p:cNvPr>
          <p:cNvCxnSpPr>
            <a:cxnSpLocks/>
          </p:cNvCxnSpPr>
          <p:nvPr/>
        </p:nvCxnSpPr>
        <p:spPr>
          <a:xfrm flipV="1">
            <a:off x="5789810" y="3162463"/>
            <a:ext cx="36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線單箭頭接點 255">
            <a:extLst>
              <a:ext uri="{FF2B5EF4-FFF2-40B4-BE49-F238E27FC236}">
                <a16:creationId xmlns:a16="http://schemas.microsoft.com/office/drawing/2014/main" id="{D874E3F4-C822-40A6-A8D1-5D158A34FCB6}"/>
              </a:ext>
            </a:extLst>
          </p:cNvPr>
          <p:cNvCxnSpPr/>
          <p:nvPr/>
        </p:nvCxnSpPr>
        <p:spPr>
          <a:xfrm>
            <a:off x="5087821" y="5047740"/>
            <a:ext cx="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單箭頭接點 256">
            <a:extLst>
              <a:ext uri="{FF2B5EF4-FFF2-40B4-BE49-F238E27FC236}">
                <a16:creationId xmlns:a16="http://schemas.microsoft.com/office/drawing/2014/main" id="{1850A314-99D2-4453-B1D4-C06224A3473E}"/>
              </a:ext>
            </a:extLst>
          </p:cNvPr>
          <p:cNvCxnSpPr/>
          <p:nvPr/>
        </p:nvCxnSpPr>
        <p:spPr>
          <a:xfrm>
            <a:off x="5090938" y="5238022"/>
            <a:ext cx="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接點: 肘形 258">
            <a:extLst>
              <a:ext uri="{FF2B5EF4-FFF2-40B4-BE49-F238E27FC236}">
                <a16:creationId xmlns:a16="http://schemas.microsoft.com/office/drawing/2014/main" id="{4C493B9B-E0A5-494B-A8CA-3FC2234A0630}"/>
              </a:ext>
            </a:extLst>
          </p:cNvPr>
          <p:cNvCxnSpPr>
            <a:cxnSpLocks/>
          </p:cNvCxnSpPr>
          <p:nvPr/>
        </p:nvCxnSpPr>
        <p:spPr>
          <a:xfrm>
            <a:off x="5205522" y="5244900"/>
            <a:ext cx="1209671" cy="401631"/>
          </a:xfrm>
          <a:prstGeom prst="bentConnector3">
            <a:avLst>
              <a:gd name="adj1" fmla="val 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CC019807-6F0D-4CD7-B1CB-89443A48AC18}"/>
              </a:ext>
            </a:extLst>
          </p:cNvPr>
          <p:cNvCxnSpPr/>
          <p:nvPr/>
        </p:nvCxnSpPr>
        <p:spPr>
          <a:xfrm>
            <a:off x="5087821" y="5836490"/>
            <a:ext cx="132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接點: 肘形 263">
            <a:extLst>
              <a:ext uri="{FF2B5EF4-FFF2-40B4-BE49-F238E27FC236}">
                <a16:creationId xmlns:a16="http://schemas.microsoft.com/office/drawing/2014/main" id="{4FDBC6F6-59EB-4D9F-B608-6AC4908AF6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8204" y="1917780"/>
            <a:ext cx="1611622" cy="948907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F06CB2E7-960A-4312-8BCD-D2CE76AA2667}"/>
              </a:ext>
            </a:extLst>
          </p:cNvPr>
          <p:cNvCxnSpPr/>
          <p:nvPr/>
        </p:nvCxnSpPr>
        <p:spPr>
          <a:xfrm flipH="1">
            <a:off x="5077511" y="3194691"/>
            <a:ext cx="9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線單箭頭接點 271">
            <a:extLst>
              <a:ext uri="{FF2B5EF4-FFF2-40B4-BE49-F238E27FC236}">
                <a16:creationId xmlns:a16="http://schemas.microsoft.com/office/drawing/2014/main" id="{78C1BC1C-4B7B-4664-85BC-2FD85670980F}"/>
              </a:ext>
            </a:extLst>
          </p:cNvPr>
          <p:cNvCxnSpPr/>
          <p:nvPr/>
        </p:nvCxnSpPr>
        <p:spPr>
          <a:xfrm>
            <a:off x="6410179" y="1909238"/>
            <a:ext cx="44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D4F0614F-AB41-4D70-9124-9F3D2EF23702}"/>
              </a:ext>
            </a:extLst>
          </p:cNvPr>
          <p:cNvCxnSpPr/>
          <p:nvPr/>
        </p:nvCxnSpPr>
        <p:spPr>
          <a:xfrm>
            <a:off x="6428127" y="2803502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8960C8C9-0EEB-462D-B91E-FECC31F66DC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176452" y="1357944"/>
            <a:ext cx="2797" cy="6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032CA045-960A-4AD6-89D3-035FFC38D6BA}"/>
              </a:ext>
            </a:extLst>
          </p:cNvPr>
          <p:cNvCxnSpPr>
            <a:stCxn id="40" idx="3"/>
          </p:cNvCxnSpPr>
          <p:nvPr/>
        </p:nvCxnSpPr>
        <p:spPr>
          <a:xfrm flipV="1">
            <a:off x="7450212" y="1075820"/>
            <a:ext cx="847381" cy="1"/>
          </a:xfrm>
          <a:prstGeom prst="straightConnector1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0C19EF1E-3C33-4C54-B8DC-FE3C892F307D}"/>
              </a:ext>
            </a:extLst>
          </p:cNvPr>
          <p:cNvCxnSpPr/>
          <p:nvPr/>
        </p:nvCxnSpPr>
        <p:spPr>
          <a:xfrm flipV="1">
            <a:off x="7444769" y="1223901"/>
            <a:ext cx="847381" cy="1"/>
          </a:xfrm>
          <a:prstGeom prst="straightConnector1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1E455AE3-F09B-4E90-A3C2-A1590FCAEE93}"/>
              </a:ext>
            </a:extLst>
          </p:cNvPr>
          <p:cNvCxnSpPr>
            <a:stCxn id="26" idx="3"/>
          </p:cNvCxnSpPr>
          <p:nvPr/>
        </p:nvCxnSpPr>
        <p:spPr>
          <a:xfrm>
            <a:off x="7464921" y="2200977"/>
            <a:ext cx="827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id="{9BB1BDA4-10F4-4C36-940D-04810CFBDBE1}"/>
              </a:ext>
            </a:extLst>
          </p:cNvPr>
          <p:cNvCxnSpPr/>
          <p:nvPr/>
        </p:nvCxnSpPr>
        <p:spPr>
          <a:xfrm>
            <a:off x="7464921" y="2415559"/>
            <a:ext cx="827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BD5D7691-CC24-438F-ACF7-30CB6B413F1A}"/>
              </a:ext>
            </a:extLst>
          </p:cNvPr>
          <p:cNvCxnSpPr>
            <a:cxnSpLocks/>
          </p:cNvCxnSpPr>
          <p:nvPr/>
        </p:nvCxnSpPr>
        <p:spPr>
          <a:xfrm>
            <a:off x="4598686" y="1144568"/>
            <a:ext cx="34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接點: 肘形 288">
            <a:extLst>
              <a:ext uri="{FF2B5EF4-FFF2-40B4-BE49-F238E27FC236}">
                <a16:creationId xmlns:a16="http://schemas.microsoft.com/office/drawing/2014/main" id="{36134B56-D99D-48E4-BEF8-BC5008D9CCDB}"/>
              </a:ext>
            </a:extLst>
          </p:cNvPr>
          <p:cNvCxnSpPr>
            <a:endCxn id="39" idx="0"/>
          </p:cNvCxnSpPr>
          <p:nvPr/>
        </p:nvCxnSpPr>
        <p:spPr>
          <a:xfrm rot="5400000">
            <a:off x="6618501" y="2358435"/>
            <a:ext cx="1568715" cy="333839"/>
          </a:xfrm>
          <a:prstGeom prst="bentConnector3">
            <a:avLst>
              <a:gd name="adj1" fmla="val 80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FC44F978-454F-4C23-9320-5A966124F877}"/>
              </a:ext>
            </a:extLst>
          </p:cNvPr>
          <p:cNvCxnSpPr/>
          <p:nvPr/>
        </p:nvCxnSpPr>
        <p:spPr>
          <a:xfrm flipH="1">
            <a:off x="7181895" y="1740997"/>
            <a:ext cx="384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線單箭頭接點 293">
            <a:extLst>
              <a:ext uri="{FF2B5EF4-FFF2-40B4-BE49-F238E27FC236}">
                <a16:creationId xmlns:a16="http://schemas.microsoft.com/office/drawing/2014/main" id="{FB35935C-BC30-41CC-B70C-AEDF39652DC4}"/>
              </a:ext>
            </a:extLst>
          </p:cNvPr>
          <p:cNvCxnSpPr>
            <a:cxnSpLocks/>
          </p:cNvCxnSpPr>
          <p:nvPr/>
        </p:nvCxnSpPr>
        <p:spPr>
          <a:xfrm flipV="1">
            <a:off x="7506901" y="3623090"/>
            <a:ext cx="80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5EA632A2-8C9C-43E7-9932-236ECCF5367B}"/>
              </a:ext>
            </a:extLst>
          </p:cNvPr>
          <p:cNvCxnSpPr>
            <a:cxnSpLocks/>
          </p:cNvCxnSpPr>
          <p:nvPr/>
        </p:nvCxnSpPr>
        <p:spPr>
          <a:xfrm>
            <a:off x="5074545" y="3585634"/>
            <a:ext cx="1890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接點: 肘形 297">
            <a:extLst>
              <a:ext uri="{FF2B5EF4-FFF2-40B4-BE49-F238E27FC236}">
                <a16:creationId xmlns:a16="http://schemas.microsoft.com/office/drawing/2014/main" id="{40DEE46C-B72B-422F-9E2A-2372D185FF07}"/>
              </a:ext>
            </a:extLst>
          </p:cNvPr>
          <p:cNvCxnSpPr/>
          <p:nvPr/>
        </p:nvCxnSpPr>
        <p:spPr>
          <a:xfrm rot="16200000" flipH="1">
            <a:off x="6040427" y="2512937"/>
            <a:ext cx="1528247" cy="320847"/>
          </a:xfrm>
          <a:prstGeom prst="bentConnector3">
            <a:avLst>
              <a:gd name="adj1" fmla="val 99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接點: 肘形 300">
            <a:extLst>
              <a:ext uri="{FF2B5EF4-FFF2-40B4-BE49-F238E27FC236}">
                <a16:creationId xmlns:a16="http://schemas.microsoft.com/office/drawing/2014/main" id="{88BB93EC-ECCD-4A3D-A8A7-4199C711C2D0}"/>
              </a:ext>
            </a:extLst>
          </p:cNvPr>
          <p:cNvCxnSpPr/>
          <p:nvPr/>
        </p:nvCxnSpPr>
        <p:spPr>
          <a:xfrm rot="16200000" flipH="1">
            <a:off x="6265913" y="3045713"/>
            <a:ext cx="941273" cy="456850"/>
          </a:xfrm>
          <a:prstGeom prst="bentConnector3">
            <a:avLst>
              <a:gd name="adj1" fmla="val 1002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5E101317-3496-4CE2-8266-EA68BF2EB930}"/>
              </a:ext>
            </a:extLst>
          </p:cNvPr>
          <p:cNvCxnSpPr>
            <a:cxnSpLocks/>
          </p:cNvCxnSpPr>
          <p:nvPr/>
        </p:nvCxnSpPr>
        <p:spPr>
          <a:xfrm flipV="1">
            <a:off x="5087821" y="1142325"/>
            <a:ext cx="182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接點: 肘形 305">
            <a:extLst>
              <a:ext uri="{FF2B5EF4-FFF2-40B4-BE49-F238E27FC236}">
                <a16:creationId xmlns:a16="http://schemas.microsoft.com/office/drawing/2014/main" id="{4FCD2F70-AE72-4C0A-86DB-03C7D445F314}"/>
              </a:ext>
            </a:extLst>
          </p:cNvPr>
          <p:cNvCxnSpPr/>
          <p:nvPr/>
        </p:nvCxnSpPr>
        <p:spPr>
          <a:xfrm flipV="1">
            <a:off x="6410179" y="920574"/>
            <a:ext cx="498106" cy="215444"/>
          </a:xfrm>
          <a:prstGeom prst="bentConnector3">
            <a:avLst>
              <a:gd name="adj1" fmla="val -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線單箭頭接點 311">
            <a:extLst>
              <a:ext uri="{FF2B5EF4-FFF2-40B4-BE49-F238E27FC236}">
                <a16:creationId xmlns:a16="http://schemas.microsoft.com/office/drawing/2014/main" id="{F7844AAA-8288-48E8-8C1B-B9C73FA29396}"/>
              </a:ext>
            </a:extLst>
          </p:cNvPr>
          <p:cNvCxnSpPr>
            <a:cxnSpLocks/>
          </p:cNvCxnSpPr>
          <p:nvPr/>
        </p:nvCxnSpPr>
        <p:spPr>
          <a:xfrm flipV="1">
            <a:off x="5638493" y="5133472"/>
            <a:ext cx="2653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單箭頭接點 314">
            <a:extLst>
              <a:ext uri="{FF2B5EF4-FFF2-40B4-BE49-F238E27FC236}">
                <a16:creationId xmlns:a16="http://schemas.microsoft.com/office/drawing/2014/main" id="{5E892680-352F-4CAE-BDDB-675237722F52}"/>
              </a:ext>
            </a:extLst>
          </p:cNvPr>
          <p:cNvCxnSpPr/>
          <p:nvPr/>
        </p:nvCxnSpPr>
        <p:spPr>
          <a:xfrm>
            <a:off x="8438271" y="5133472"/>
            <a:ext cx="188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接點: 肘形 316">
            <a:extLst>
              <a:ext uri="{FF2B5EF4-FFF2-40B4-BE49-F238E27FC236}">
                <a16:creationId xmlns:a16="http://schemas.microsoft.com/office/drawing/2014/main" id="{D5E9CDBD-B029-4D28-AA70-9094D555A6A3}"/>
              </a:ext>
            </a:extLst>
          </p:cNvPr>
          <p:cNvCxnSpPr>
            <a:cxnSpLocks/>
            <a:endCxn id="38" idx="2"/>
          </p:cNvCxnSpPr>
          <p:nvPr/>
        </p:nvCxnSpPr>
        <p:spPr>
          <a:xfrm rot="10800000" flipV="1">
            <a:off x="6737851" y="5127742"/>
            <a:ext cx="3744714" cy="1173302"/>
          </a:xfrm>
          <a:prstGeom prst="bentConnector4">
            <a:avLst>
              <a:gd name="adj1" fmla="val -5427"/>
              <a:gd name="adj2" fmla="val 133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單箭頭接點 319">
            <a:extLst>
              <a:ext uri="{FF2B5EF4-FFF2-40B4-BE49-F238E27FC236}">
                <a16:creationId xmlns:a16="http://schemas.microsoft.com/office/drawing/2014/main" id="{23DD1611-EFCD-4475-B51E-2BF6E1145747}"/>
              </a:ext>
            </a:extLst>
          </p:cNvPr>
          <p:cNvCxnSpPr/>
          <p:nvPr/>
        </p:nvCxnSpPr>
        <p:spPr>
          <a:xfrm>
            <a:off x="8438271" y="2415559"/>
            <a:ext cx="57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0C63A3C8-7B8F-412B-B786-18BE6B9B7C1A}"/>
              </a:ext>
            </a:extLst>
          </p:cNvPr>
          <p:cNvSpPr txBox="1"/>
          <p:nvPr/>
        </p:nvSpPr>
        <p:spPr>
          <a:xfrm>
            <a:off x="8952989" y="2307414"/>
            <a:ext cx="4637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ADDR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26" name="接點: 肘形 325">
            <a:extLst>
              <a:ext uri="{FF2B5EF4-FFF2-40B4-BE49-F238E27FC236}">
                <a16:creationId xmlns:a16="http://schemas.microsoft.com/office/drawing/2014/main" id="{22D23902-2A39-4DD3-A623-71B8ADB52A63}"/>
              </a:ext>
            </a:extLst>
          </p:cNvPr>
          <p:cNvCxnSpPr/>
          <p:nvPr/>
        </p:nvCxnSpPr>
        <p:spPr>
          <a:xfrm>
            <a:off x="5356168" y="3252118"/>
            <a:ext cx="2935982" cy="965206"/>
          </a:xfrm>
          <a:prstGeom prst="bentConnector3">
            <a:avLst>
              <a:gd name="adj1" fmla="val 169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接點: 肘形 328">
            <a:extLst>
              <a:ext uri="{FF2B5EF4-FFF2-40B4-BE49-F238E27FC236}">
                <a16:creationId xmlns:a16="http://schemas.microsoft.com/office/drawing/2014/main" id="{83E63435-2912-49FB-ACE0-5E9E96ED15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29189" y="3274190"/>
            <a:ext cx="1498427" cy="430576"/>
          </a:xfrm>
          <a:prstGeom prst="bentConnector3">
            <a:avLst>
              <a:gd name="adj1" fmla="val 99929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>
            <a:extLst>
              <a:ext uri="{FF2B5EF4-FFF2-40B4-BE49-F238E27FC236}">
                <a16:creationId xmlns:a16="http://schemas.microsoft.com/office/drawing/2014/main" id="{C9A06B3D-4D79-4B1E-8363-CB9DF56CA573}"/>
              </a:ext>
            </a:extLst>
          </p:cNvPr>
          <p:cNvCxnSpPr/>
          <p:nvPr/>
        </p:nvCxnSpPr>
        <p:spPr>
          <a:xfrm flipH="1">
            <a:off x="8438271" y="4236098"/>
            <a:ext cx="124843" cy="0"/>
          </a:xfrm>
          <a:prstGeom prst="line">
            <a:avLst/>
          </a:prstGeom>
          <a:ln>
            <a:solidFill>
              <a:srgbClr val="002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文字方塊 335">
            <a:extLst>
              <a:ext uri="{FF2B5EF4-FFF2-40B4-BE49-F238E27FC236}">
                <a16:creationId xmlns:a16="http://schemas.microsoft.com/office/drawing/2014/main" id="{2D163480-1DA8-48A8-93D6-1B4FD8E4F9FD}"/>
              </a:ext>
            </a:extLst>
          </p:cNvPr>
          <p:cNvSpPr txBox="1"/>
          <p:nvPr/>
        </p:nvSpPr>
        <p:spPr>
          <a:xfrm>
            <a:off x="8934208" y="2632118"/>
            <a:ext cx="4637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WD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38" name="直線單箭頭接點 337">
            <a:extLst>
              <a:ext uri="{FF2B5EF4-FFF2-40B4-BE49-F238E27FC236}">
                <a16:creationId xmlns:a16="http://schemas.microsoft.com/office/drawing/2014/main" id="{E1D1BAF4-4D6B-40C3-A406-8D28053333E4}"/>
              </a:ext>
            </a:extLst>
          </p:cNvPr>
          <p:cNvCxnSpPr>
            <a:stCxn id="41" idx="3"/>
          </p:cNvCxnSpPr>
          <p:nvPr/>
        </p:nvCxnSpPr>
        <p:spPr>
          <a:xfrm flipV="1">
            <a:off x="9730154" y="2628987"/>
            <a:ext cx="59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接點: 肘形 339">
            <a:extLst>
              <a:ext uri="{FF2B5EF4-FFF2-40B4-BE49-F238E27FC236}">
                <a16:creationId xmlns:a16="http://schemas.microsoft.com/office/drawing/2014/main" id="{212865E2-4AAA-46DC-A0DF-3540A0DE9A1F}"/>
              </a:ext>
            </a:extLst>
          </p:cNvPr>
          <p:cNvCxnSpPr/>
          <p:nvPr/>
        </p:nvCxnSpPr>
        <p:spPr>
          <a:xfrm>
            <a:off x="8678487" y="2415136"/>
            <a:ext cx="1647198" cy="698482"/>
          </a:xfrm>
          <a:prstGeom prst="bentConnector3">
            <a:avLst>
              <a:gd name="adj1" fmla="val 5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線單箭頭接點 342">
            <a:extLst>
              <a:ext uri="{FF2B5EF4-FFF2-40B4-BE49-F238E27FC236}">
                <a16:creationId xmlns:a16="http://schemas.microsoft.com/office/drawing/2014/main" id="{4FB7BC54-5BEB-4F39-B1A6-1277689EFAD4}"/>
              </a:ext>
            </a:extLst>
          </p:cNvPr>
          <p:cNvCxnSpPr/>
          <p:nvPr/>
        </p:nvCxnSpPr>
        <p:spPr>
          <a:xfrm>
            <a:off x="10466363" y="2628987"/>
            <a:ext cx="37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線單箭頭接點 344">
            <a:extLst>
              <a:ext uri="{FF2B5EF4-FFF2-40B4-BE49-F238E27FC236}">
                <a16:creationId xmlns:a16="http://schemas.microsoft.com/office/drawing/2014/main" id="{4F4BC592-F185-4772-9A1E-FE878A437354}"/>
              </a:ext>
            </a:extLst>
          </p:cNvPr>
          <p:cNvCxnSpPr/>
          <p:nvPr/>
        </p:nvCxnSpPr>
        <p:spPr>
          <a:xfrm>
            <a:off x="10466363" y="3113618"/>
            <a:ext cx="37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接點: 肘形 348">
            <a:extLst>
              <a:ext uri="{FF2B5EF4-FFF2-40B4-BE49-F238E27FC236}">
                <a16:creationId xmlns:a16="http://schemas.microsoft.com/office/drawing/2014/main" id="{2CC0CCB1-A0E8-49CC-BD25-C4D74A3CA754}"/>
              </a:ext>
            </a:extLst>
          </p:cNvPr>
          <p:cNvCxnSpPr/>
          <p:nvPr/>
        </p:nvCxnSpPr>
        <p:spPr>
          <a:xfrm rot="5400000">
            <a:off x="5212598" y="3080189"/>
            <a:ext cx="4156580" cy="2826475"/>
          </a:xfrm>
          <a:prstGeom prst="bentConnector3">
            <a:avLst>
              <a:gd name="adj1" fmla="val 1003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接點: 肘形 351">
            <a:extLst>
              <a:ext uri="{FF2B5EF4-FFF2-40B4-BE49-F238E27FC236}">
                <a16:creationId xmlns:a16="http://schemas.microsoft.com/office/drawing/2014/main" id="{09565666-DFDF-43DD-93C8-8C943CB2D577}"/>
              </a:ext>
            </a:extLst>
          </p:cNvPr>
          <p:cNvCxnSpPr/>
          <p:nvPr/>
        </p:nvCxnSpPr>
        <p:spPr>
          <a:xfrm rot="5400000" flipH="1" flipV="1">
            <a:off x="3631468" y="4086280"/>
            <a:ext cx="4750516" cy="252000"/>
          </a:xfrm>
          <a:prstGeom prst="bentConnector3">
            <a:avLst>
              <a:gd name="adj1" fmla="val 100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接點: 肘形 354">
            <a:extLst>
              <a:ext uri="{FF2B5EF4-FFF2-40B4-BE49-F238E27FC236}">
                <a16:creationId xmlns:a16="http://schemas.microsoft.com/office/drawing/2014/main" id="{3184088D-CBA9-490C-8481-A447B2E0DC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22986" y="2856108"/>
            <a:ext cx="5143227" cy="3570330"/>
          </a:xfrm>
          <a:prstGeom prst="bentConnector3">
            <a:avLst>
              <a:gd name="adj1" fmla="val -7656"/>
            </a:avLst>
          </a:prstGeom>
          <a:ln>
            <a:solidFill>
              <a:srgbClr val="002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接點: 肘形 359">
            <a:extLst>
              <a:ext uri="{FF2B5EF4-FFF2-40B4-BE49-F238E27FC236}">
                <a16:creationId xmlns:a16="http://schemas.microsoft.com/office/drawing/2014/main" id="{8CFEC9FD-3C07-45C6-888B-B86FD17EA7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3797" y="4208186"/>
            <a:ext cx="4353061" cy="97752"/>
          </a:xfrm>
          <a:prstGeom prst="bentConnector3">
            <a:avLst>
              <a:gd name="adj1" fmla="val 99957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1617CD9C-887F-4B35-B2A7-613ECC0AA077}"/>
              </a:ext>
            </a:extLst>
          </p:cNvPr>
          <p:cNvCxnSpPr>
            <a:cxnSpLocks/>
          </p:cNvCxnSpPr>
          <p:nvPr/>
        </p:nvCxnSpPr>
        <p:spPr>
          <a:xfrm flipV="1">
            <a:off x="6022247" y="2891327"/>
            <a:ext cx="126000" cy="1"/>
          </a:xfrm>
          <a:prstGeom prst="straightConnector1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DC9C8CA4-B832-40F4-B456-93B6A29AFB70}"/>
              </a:ext>
            </a:extLst>
          </p:cNvPr>
          <p:cNvCxnSpPr/>
          <p:nvPr/>
        </p:nvCxnSpPr>
        <p:spPr>
          <a:xfrm>
            <a:off x="5877650" y="2667657"/>
            <a:ext cx="2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接點: 肘形 368">
            <a:extLst>
              <a:ext uri="{FF2B5EF4-FFF2-40B4-BE49-F238E27FC236}">
                <a16:creationId xmlns:a16="http://schemas.microsoft.com/office/drawing/2014/main" id="{451433A3-05B6-469C-B534-F72FF0130134}"/>
              </a:ext>
            </a:extLst>
          </p:cNvPr>
          <p:cNvCxnSpPr>
            <a:stCxn id="38" idx="0"/>
            <a:endCxn id="28" idx="3"/>
          </p:cNvCxnSpPr>
          <p:nvPr/>
        </p:nvCxnSpPr>
        <p:spPr>
          <a:xfrm rot="16200000" flipV="1">
            <a:off x="4931549" y="3503704"/>
            <a:ext cx="3143771" cy="468835"/>
          </a:xfrm>
          <a:prstGeom prst="bentConnector3">
            <a:avLst>
              <a:gd name="adj1" fmla="val 92990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接點: 肘形 371">
            <a:extLst>
              <a:ext uri="{FF2B5EF4-FFF2-40B4-BE49-F238E27FC236}">
                <a16:creationId xmlns:a16="http://schemas.microsoft.com/office/drawing/2014/main" id="{CE3D39EC-220D-4CE2-A7FD-8392C1328B21}"/>
              </a:ext>
            </a:extLst>
          </p:cNvPr>
          <p:cNvCxnSpPr>
            <a:endCxn id="32" idx="3"/>
          </p:cNvCxnSpPr>
          <p:nvPr/>
        </p:nvCxnSpPr>
        <p:spPr>
          <a:xfrm rot="16200000" flipV="1">
            <a:off x="5381014" y="4101091"/>
            <a:ext cx="2114866" cy="302966"/>
          </a:xfrm>
          <a:prstGeom prst="bentConnector3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接點: 肘形 379">
            <a:extLst>
              <a:ext uri="{FF2B5EF4-FFF2-40B4-BE49-F238E27FC236}">
                <a16:creationId xmlns:a16="http://schemas.microsoft.com/office/drawing/2014/main" id="{32F8B088-3A66-42BF-85BB-5B640A1D809F}"/>
              </a:ext>
            </a:extLst>
          </p:cNvPr>
          <p:cNvCxnSpPr/>
          <p:nvPr/>
        </p:nvCxnSpPr>
        <p:spPr>
          <a:xfrm rot="10800000" flipV="1">
            <a:off x="7071120" y="5138701"/>
            <a:ext cx="1491995" cy="966548"/>
          </a:xfrm>
          <a:prstGeom prst="bentConnector3">
            <a:avLst>
              <a:gd name="adj1" fmla="val -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流程圖: 延遲 381">
            <a:extLst>
              <a:ext uri="{FF2B5EF4-FFF2-40B4-BE49-F238E27FC236}">
                <a16:creationId xmlns:a16="http://schemas.microsoft.com/office/drawing/2014/main" id="{9E37714F-4A2F-4DBC-AF63-4E960207797A}"/>
              </a:ext>
            </a:extLst>
          </p:cNvPr>
          <p:cNvSpPr/>
          <p:nvPr/>
        </p:nvSpPr>
        <p:spPr>
          <a:xfrm>
            <a:off x="5655183" y="670131"/>
            <a:ext cx="426851" cy="375673"/>
          </a:xfrm>
          <a:prstGeom prst="flowChartDelay">
            <a:avLst/>
          </a:prstGeom>
          <a:solidFill>
            <a:srgbClr val="0024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384" name="接點: 肘形 383">
            <a:extLst>
              <a:ext uri="{FF2B5EF4-FFF2-40B4-BE49-F238E27FC236}">
                <a16:creationId xmlns:a16="http://schemas.microsoft.com/office/drawing/2014/main" id="{3DE54EB6-6DA8-42EE-8FCD-5A3E9105A92D}"/>
              </a:ext>
            </a:extLst>
          </p:cNvPr>
          <p:cNvCxnSpPr>
            <a:cxnSpLocks/>
          </p:cNvCxnSpPr>
          <p:nvPr/>
        </p:nvCxnSpPr>
        <p:spPr>
          <a:xfrm rot="10800000">
            <a:off x="5649329" y="959456"/>
            <a:ext cx="2247475" cy="432000"/>
          </a:xfrm>
          <a:prstGeom prst="bentConnector3">
            <a:avLst>
              <a:gd name="adj1" fmla="val 112804"/>
            </a:avLst>
          </a:prstGeom>
          <a:ln w="6350"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>
            <a:extLst>
              <a:ext uri="{FF2B5EF4-FFF2-40B4-BE49-F238E27FC236}">
                <a16:creationId xmlns:a16="http://schemas.microsoft.com/office/drawing/2014/main" id="{47DBEA3F-B724-452E-8896-3E33E1EBD8B6}"/>
              </a:ext>
            </a:extLst>
          </p:cNvPr>
          <p:cNvCxnSpPr/>
          <p:nvPr/>
        </p:nvCxnSpPr>
        <p:spPr>
          <a:xfrm>
            <a:off x="7897509" y="1388225"/>
            <a:ext cx="0" cy="810000"/>
          </a:xfrm>
          <a:prstGeom prst="line">
            <a:avLst/>
          </a:prstGeom>
          <a:ln>
            <a:solidFill>
              <a:srgbClr val="002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接點: 肘形 395">
            <a:extLst>
              <a:ext uri="{FF2B5EF4-FFF2-40B4-BE49-F238E27FC236}">
                <a16:creationId xmlns:a16="http://schemas.microsoft.com/office/drawing/2014/main" id="{569F8E51-1209-45D8-A00A-F8ED258BA81A}"/>
              </a:ext>
            </a:extLst>
          </p:cNvPr>
          <p:cNvCxnSpPr/>
          <p:nvPr/>
        </p:nvCxnSpPr>
        <p:spPr>
          <a:xfrm flipV="1">
            <a:off x="5168967" y="779483"/>
            <a:ext cx="500244" cy="358421"/>
          </a:xfrm>
          <a:prstGeom prst="bentConnector3">
            <a:avLst>
              <a:gd name="adj1" fmla="val 494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接點: 肘形 398">
            <a:extLst>
              <a:ext uri="{FF2B5EF4-FFF2-40B4-BE49-F238E27FC236}">
                <a16:creationId xmlns:a16="http://schemas.microsoft.com/office/drawing/2014/main" id="{115757CE-3103-46ED-A043-F1FDE8A6EF43}"/>
              </a:ext>
            </a:extLst>
          </p:cNvPr>
          <p:cNvCxnSpPr>
            <a:cxnSpLocks/>
          </p:cNvCxnSpPr>
          <p:nvPr/>
        </p:nvCxnSpPr>
        <p:spPr>
          <a:xfrm flipH="1" flipV="1">
            <a:off x="2133708" y="409335"/>
            <a:ext cx="3888000" cy="448633"/>
          </a:xfrm>
          <a:prstGeom prst="bentConnector3">
            <a:avLst>
              <a:gd name="adj1" fmla="val -5871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接點: 肘形 400">
            <a:extLst>
              <a:ext uri="{FF2B5EF4-FFF2-40B4-BE49-F238E27FC236}">
                <a16:creationId xmlns:a16="http://schemas.microsoft.com/office/drawing/2014/main" id="{9E911E72-A59F-4B6F-8671-66120C60BE37}"/>
              </a:ext>
            </a:extLst>
          </p:cNvPr>
          <p:cNvCxnSpPr/>
          <p:nvPr/>
        </p:nvCxnSpPr>
        <p:spPr>
          <a:xfrm rot="16200000" flipH="1">
            <a:off x="4592580" y="503054"/>
            <a:ext cx="435006" cy="247567"/>
          </a:xfrm>
          <a:prstGeom prst="bentConnector3">
            <a:avLst>
              <a:gd name="adj1" fmla="val 100339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接點: 肘形 403">
            <a:extLst>
              <a:ext uri="{FF2B5EF4-FFF2-40B4-BE49-F238E27FC236}">
                <a16:creationId xmlns:a16="http://schemas.microsoft.com/office/drawing/2014/main" id="{7A4DF159-994E-4E7F-802C-2A6E83C010EA}"/>
              </a:ext>
            </a:extLst>
          </p:cNvPr>
          <p:cNvCxnSpPr>
            <a:cxnSpLocks/>
          </p:cNvCxnSpPr>
          <p:nvPr/>
        </p:nvCxnSpPr>
        <p:spPr>
          <a:xfrm rot="10800000">
            <a:off x="2156258" y="533798"/>
            <a:ext cx="306000" cy="186078"/>
          </a:xfrm>
          <a:prstGeom prst="bentConnector3">
            <a:avLst>
              <a:gd name="adj1" fmla="val -46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接點: 肘形 406">
            <a:extLst>
              <a:ext uri="{FF2B5EF4-FFF2-40B4-BE49-F238E27FC236}">
                <a16:creationId xmlns:a16="http://schemas.microsoft.com/office/drawing/2014/main" id="{1CC9F2FF-C4F6-4E45-A387-D81CC64C39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99496" y="203395"/>
            <a:ext cx="2344209" cy="323964"/>
          </a:xfrm>
          <a:prstGeom prst="bentConnector3">
            <a:avLst>
              <a:gd name="adj1" fmla="val 94326"/>
            </a:avLst>
          </a:prstGeom>
          <a:ln>
            <a:solidFill>
              <a:srgbClr val="4EBA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接點: 肘形 415">
            <a:extLst>
              <a:ext uri="{FF2B5EF4-FFF2-40B4-BE49-F238E27FC236}">
                <a16:creationId xmlns:a16="http://schemas.microsoft.com/office/drawing/2014/main" id="{D52F18FD-A041-4876-9854-8BC06EC4C30C}"/>
              </a:ext>
            </a:extLst>
          </p:cNvPr>
          <p:cNvCxnSpPr/>
          <p:nvPr/>
        </p:nvCxnSpPr>
        <p:spPr>
          <a:xfrm rot="5400000">
            <a:off x="2606220" y="1086470"/>
            <a:ext cx="2023570" cy="255836"/>
          </a:xfrm>
          <a:prstGeom prst="bentConnector3">
            <a:avLst>
              <a:gd name="adj1" fmla="val 99552"/>
            </a:avLst>
          </a:prstGeom>
          <a:ln>
            <a:solidFill>
              <a:srgbClr val="4EB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接點: 肘形 418">
            <a:extLst>
              <a:ext uri="{FF2B5EF4-FFF2-40B4-BE49-F238E27FC236}">
                <a16:creationId xmlns:a16="http://schemas.microsoft.com/office/drawing/2014/main" id="{CF240AD5-FB75-462B-B6E1-624BCD229206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4119463" y="149281"/>
            <a:ext cx="4520119" cy="2262840"/>
          </a:xfrm>
          <a:prstGeom prst="bentConnector3">
            <a:avLst>
              <a:gd name="adj1" fmla="val 105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接點: 肘形 421">
            <a:extLst>
              <a:ext uri="{FF2B5EF4-FFF2-40B4-BE49-F238E27FC236}">
                <a16:creationId xmlns:a16="http://schemas.microsoft.com/office/drawing/2014/main" id="{00A6C002-79A3-4934-AA2F-0FB0D574BDDD}"/>
              </a:ext>
            </a:extLst>
          </p:cNvPr>
          <p:cNvCxnSpPr/>
          <p:nvPr/>
        </p:nvCxnSpPr>
        <p:spPr>
          <a:xfrm rot="5400000">
            <a:off x="8171728" y="421034"/>
            <a:ext cx="733572" cy="202130"/>
          </a:xfrm>
          <a:prstGeom prst="bentConnector3">
            <a:avLst>
              <a:gd name="adj1" fmla="val 105833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接點: 肘形 427">
            <a:extLst>
              <a:ext uri="{FF2B5EF4-FFF2-40B4-BE49-F238E27FC236}">
                <a16:creationId xmlns:a16="http://schemas.microsoft.com/office/drawing/2014/main" id="{FB7F7105-D915-405A-B60C-CE402CD59034}"/>
              </a:ext>
            </a:extLst>
          </p:cNvPr>
          <p:cNvCxnSpPr>
            <a:cxnSpLocks/>
          </p:cNvCxnSpPr>
          <p:nvPr/>
        </p:nvCxnSpPr>
        <p:spPr>
          <a:xfrm rot="5400000">
            <a:off x="1255305" y="422477"/>
            <a:ext cx="463440" cy="190514"/>
          </a:xfrm>
          <a:prstGeom prst="bentConnector3">
            <a:avLst>
              <a:gd name="adj1" fmla="val 100022"/>
            </a:avLst>
          </a:prstGeom>
          <a:ln>
            <a:solidFill>
              <a:srgbClr val="4EBA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接點: 肘形 441">
            <a:extLst>
              <a:ext uri="{FF2B5EF4-FFF2-40B4-BE49-F238E27FC236}">
                <a16:creationId xmlns:a16="http://schemas.microsoft.com/office/drawing/2014/main" id="{B002592A-2A3D-42F5-8ED6-505B44230806}"/>
              </a:ext>
            </a:extLst>
          </p:cNvPr>
          <p:cNvCxnSpPr/>
          <p:nvPr/>
        </p:nvCxnSpPr>
        <p:spPr>
          <a:xfrm>
            <a:off x="1582282" y="286014"/>
            <a:ext cx="2750149" cy="2243861"/>
          </a:xfrm>
          <a:prstGeom prst="bentConnector3">
            <a:avLst>
              <a:gd name="adj1" fmla="val 111581"/>
            </a:avLst>
          </a:prstGeom>
          <a:ln>
            <a:solidFill>
              <a:srgbClr val="4EB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接點: 肘形 448">
            <a:extLst>
              <a:ext uri="{FF2B5EF4-FFF2-40B4-BE49-F238E27FC236}">
                <a16:creationId xmlns:a16="http://schemas.microsoft.com/office/drawing/2014/main" id="{8B136A1A-17BC-4A2B-AD2B-78EFE7E9855D}"/>
              </a:ext>
            </a:extLst>
          </p:cNvPr>
          <p:cNvCxnSpPr>
            <a:cxnSpLocks/>
          </p:cNvCxnSpPr>
          <p:nvPr/>
        </p:nvCxnSpPr>
        <p:spPr>
          <a:xfrm rot="10800000">
            <a:off x="3528769" y="3594666"/>
            <a:ext cx="3210556" cy="3101584"/>
          </a:xfrm>
          <a:prstGeom prst="bentConnector3">
            <a:avLst>
              <a:gd name="adj1" fmla="val 103552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接點: 肘形 465">
            <a:extLst>
              <a:ext uri="{FF2B5EF4-FFF2-40B4-BE49-F238E27FC236}">
                <a16:creationId xmlns:a16="http://schemas.microsoft.com/office/drawing/2014/main" id="{AFCBBCA6-F65C-448A-BACB-643A4B8F32AE}"/>
              </a:ext>
            </a:extLst>
          </p:cNvPr>
          <p:cNvCxnSpPr/>
          <p:nvPr/>
        </p:nvCxnSpPr>
        <p:spPr>
          <a:xfrm rot="10800000">
            <a:off x="3445759" y="3727154"/>
            <a:ext cx="2574000" cy="2700000"/>
          </a:xfrm>
          <a:prstGeom prst="bentConnector3">
            <a:avLst>
              <a:gd name="adj1" fmla="val 99893"/>
            </a:avLst>
          </a:prstGeom>
          <a:ln>
            <a:solidFill>
              <a:srgbClr val="002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接點: 肘形 468">
            <a:extLst>
              <a:ext uri="{FF2B5EF4-FFF2-40B4-BE49-F238E27FC236}">
                <a16:creationId xmlns:a16="http://schemas.microsoft.com/office/drawing/2014/main" id="{69635592-4DDB-46A0-96A3-E218920F6BE9}"/>
              </a:ext>
            </a:extLst>
          </p:cNvPr>
          <p:cNvCxnSpPr/>
          <p:nvPr/>
        </p:nvCxnSpPr>
        <p:spPr>
          <a:xfrm>
            <a:off x="3445758" y="3727154"/>
            <a:ext cx="90397" cy="0"/>
          </a:xfrm>
          <a:prstGeom prst="bentConnector3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字方塊 469">
            <a:extLst>
              <a:ext uri="{FF2B5EF4-FFF2-40B4-BE49-F238E27FC236}">
                <a16:creationId xmlns:a16="http://schemas.microsoft.com/office/drawing/2014/main" id="{49527757-98D2-40C1-B223-8D94C9A12F91}"/>
              </a:ext>
            </a:extLst>
          </p:cNvPr>
          <p:cNvSpPr txBox="1"/>
          <p:nvPr/>
        </p:nvSpPr>
        <p:spPr>
          <a:xfrm>
            <a:off x="1158657" y="2288527"/>
            <a:ext cx="648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pc_incr</a:t>
            </a:r>
            <a:endParaRPr lang="zh-TW" altLang="en-US" sz="1100" dirty="0"/>
          </a:p>
        </p:txBody>
      </p:sp>
      <p:cxnSp>
        <p:nvCxnSpPr>
          <p:cNvPr id="472" name="接點: 肘形 471">
            <a:extLst>
              <a:ext uri="{FF2B5EF4-FFF2-40B4-BE49-F238E27FC236}">
                <a16:creationId xmlns:a16="http://schemas.microsoft.com/office/drawing/2014/main" id="{3415D53F-E718-4C29-AAE1-BB1FD19D93F9}"/>
              </a:ext>
            </a:extLst>
          </p:cNvPr>
          <p:cNvCxnSpPr>
            <a:stCxn id="17" idx="0"/>
            <a:endCxn id="15" idx="3"/>
          </p:cNvCxnSpPr>
          <p:nvPr/>
        </p:nvCxnSpPr>
        <p:spPr>
          <a:xfrm rot="16200000" flipH="1" flipV="1">
            <a:off x="1506818" y="96445"/>
            <a:ext cx="159078" cy="636870"/>
          </a:xfrm>
          <a:prstGeom prst="bentConnector3">
            <a:avLst>
              <a:gd name="adj1" fmla="val -143703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接點: 肘形 473">
            <a:extLst>
              <a:ext uri="{FF2B5EF4-FFF2-40B4-BE49-F238E27FC236}">
                <a16:creationId xmlns:a16="http://schemas.microsoft.com/office/drawing/2014/main" id="{DBCD0040-BD1A-4DF2-AA7A-F7EAC64EF0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928" y="105722"/>
            <a:ext cx="792000" cy="666000"/>
          </a:xfrm>
          <a:prstGeom prst="bentConnector3">
            <a:avLst>
              <a:gd name="adj1" fmla="val 100057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FC98A343-F69B-40B0-8160-6695474658CB}"/>
              </a:ext>
            </a:extLst>
          </p:cNvPr>
          <p:cNvSpPr txBox="1"/>
          <p:nvPr/>
        </p:nvSpPr>
        <p:spPr>
          <a:xfrm>
            <a:off x="-20316" y="507686"/>
            <a:ext cx="575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JumpSel</a:t>
            </a:r>
            <a:endParaRPr lang="zh-TW" altLang="en-US" sz="900" dirty="0">
              <a:solidFill>
                <a:srgbClr val="002496"/>
              </a:solidFill>
            </a:endParaRPr>
          </a:p>
        </p:txBody>
      </p:sp>
      <p:sp>
        <p:nvSpPr>
          <p:cNvPr id="485" name="文字方塊 484">
            <a:extLst>
              <a:ext uri="{FF2B5EF4-FFF2-40B4-BE49-F238E27FC236}">
                <a16:creationId xmlns:a16="http://schemas.microsoft.com/office/drawing/2014/main" id="{28DA6FEE-8167-4062-ADDE-CE3AAD4340A4}"/>
              </a:ext>
            </a:extLst>
          </p:cNvPr>
          <p:cNvSpPr txBox="1"/>
          <p:nvPr/>
        </p:nvSpPr>
        <p:spPr>
          <a:xfrm>
            <a:off x="892701" y="212579"/>
            <a:ext cx="45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PCSrc</a:t>
            </a:r>
            <a:endParaRPr lang="zh-TW" altLang="en-US" sz="900" dirty="0">
              <a:solidFill>
                <a:srgbClr val="002496"/>
              </a:solidFill>
            </a:endParaRPr>
          </a:p>
        </p:txBody>
      </p:sp>
      <p:sp>
        <p:nvSpPr>
          <p:cNvPr id="486" name="文字方塊 485">
            <a:extLst>
              <a:ext uri="{FF2B5EF4-FFF2-40B4-BE49-F238E27FC236}">
                <a16:creationId xmlns:a16="http://schemas.microsoft.com/office/drawing/2014/main" id="{90F5E367-8D3D-4CF3-8A4A-958F1742A7D9}"/>
              </a:ext>
            </a:extLst>
          </p:cNvPr>
          <p:cNvSpPr txBox="1"/>
          <p:nvPr/>
        </p:nvSpPr>
        <p:spPr>
          <a:xfrm>
            <a:off x="2203572" y="384167"/>
            <a:ext cx="506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opcode</a:t>
            </a:r>
            <a:endParaRPr lang="zh-TW" altLang="en-US" sz="800" dirty="0"/>
          </a:p>
        </p:txBody>
      </p:sp>
      <p:sp>
        <p:nvSpPr>
          <p:cNvPr id="487" name="文字方塊 486">
            <a:extLst>
              <a:ext uri="{FF2B5EF4-FFF2-40B4-BE49-F238E27FC236}">
                <a16:creationId xmlns:a16="http://schemas.microsoft.com/office/drawing/2014/main" id="{95AE2338-AE12-474C-9FD0-FCC7970836A9}"/>
              </a:ext>
            </a:extLst>
          </p:cNvPr>
          <p:cNvSpPr txBox="1"/>
          <p:nvPr/>
        </p:nvSpPr>
        <p:spPr>
          <a:xfrm>
            <a:off x="2191141" y="253837"/>
            <a:ext cx="472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BSrc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DCEBAF12-2CFD-464F-9ADB-F69A0C55E640}"/>
              </a:ext>
            </a:extLst>
          </p:cNvPr>
          <p:cNvSpPr txBox="1"/>
          <p:nvPr/>
        </p:nvSpPr>
        <p:spPr>
          <a:xfrm>
            <a:off x="5951031" y="579327"/>
            <a:ext cx="472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BSrc</a:t>
            </a:r>
            <a:endParaRPr lang="zh-TW" altLang="en-US" sz="900" dirty="0">
              <a:solidFill>
                <a:srgbClr val="002496"/>
              </a:solidFill>
            </a:endParaRPr>
          </a:p>
        </p:txBody>
      </p:sp>
      <p:sp>
        <p:nvSpPr>
          <p:cNvPr id="489" name="文字方塊 488">
            <a:extLst>
              <a:ext uri="{FF2B5EF4-FFF2-40B4-BE49-F238E27FC236}">
                <a16:creationId xmlns:a16="http://schemas.microsoft.com/office/drawing/2014/main" id="{582F45EF-A2EA-4947-83F8-8C3E78F2E4CB}"/>
              </a:ext>
            </a:extLst>
          </p:cNvPr>
          <p:cNvSpPr txBox="1"/>
          <p:nvPr/>
        </p:nvSpPr>
        <p:spPr>
          <a:xfrm>
            <a:off x="3355390" y="1838995"/>
            <a:ext cx="50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4EBA8E"/>
                </a:solidFill>
              </a:rPr>
              <a:t>b_gtg</a:t>
            </a:r>
            <a:endParaRPr lang="zh-TW" altLang="en-US" sz="1000" dirty="0">
              <a:solidFill>
                <a:srgbClr val="4EBA8E"/>
              </a:solidFill>
            </a:endParaRPr>
          </a:p>
        </p:txBody>
      </p:sp>
      <p:sp>
        <p:nvSpPr>
          <p:cNvPr id="491" name="文字方塊 490">
            <a:extLst>
              <a:ext uri="{FF2B5EF4-FFF2-40B4-BE49-F238E27FC236}">
                <a16:creationId xmlns:a16="http://schemas.microsoft.com/office/drawing/2014/main" id="{F5561397-0374-48A7-BF21-A27417E8F6E6}"/>
              </a:ext>
            </a:extLst>
          </p:cNvPr>
          <p:cNvSpPr txBox="1"/>
          <p:nvPr/>
        </p:nvSpPr>
        <p:spPr>
          <a:xfrm>
            <a:off x="3469182" y="2205485"/>
            <a:ext cx="8955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dirty="0"/>
              <a:t>b_offset_sub</a:t>
            </a:r>
          </a:p>
        </p:txBody>
      </p:sp>
      <p:sp>
        <p:nvSpPr>
          <p:cNvPr id="500" name="文字方塊 499">
            <a:extLst>
              <a:ext uri="{FF2B5EF4-FFF2-40B4-BE49-F238E27FC236}">
                <a16:creationId xmlns:a16="http://schemas.microsoft.com/office/drawing/2014/main" id="{D1BB705E-D784-4F3B-BAA8-DC268A90B687}"/>
              </a:ext>
            </a:extLst>
          </p:cNvPr>
          <p:cNvSpPr txBox="1"/>
          <p:nvPr/>
        </p:nvSpPr>
        <p:spPr>
          <a:xfrm>
            <a:off x="2030656" y="3051256"/>
            <a:ext cx="310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pc</a:t>
            </a:r>
            <a:endParaRPr lang="zh-TW" altLang="en-US" sz="1050" dirty="0"/>
          </a:p>
        </p:txBody>
      </p:sp>
      <p:sp>
        <p:nvSpPr>
          <p:cNvPr id="501" name="文字方塊 500">
            <a:extLst>
              <a:ext uri="{FF2B5EF4-FFF2-40B4-BE49-F238E27FC236}">
                <a16:creationId xmlns:a16="http://schemas.microsoft.com/office/drawing/2014/main" id="{F758EAAA-3228-4C6C-904B-F1DFCC730038}"/>
              </a:ext>
            </a:extLst>
          </p:cNvPr>
          <p:cNvSpPr txBox="1"/>
          <p:nvPr/>
        </p:nvSpPr>
        <p:spPr>
          <a:xfrm>
            <a:off x="1984919" y="3409231"/>
            <a:ext cx="4359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instr</a:t>
            </a:r>
            <a:endParaRPr lang="zh-TW" altLang="en-US" sz="1050" dirty="0"/>
          </a:p>
        </p:txBody>
      </p:sp>
      <p:cxnSp>
        <p:nvCxnSpPr>
          <p:cNvPr id="505" name="接點: 肘形 504">
            <a:extLst>
              <a:ext uri="{FF2B5EF4-FFF2-40B4-BE49-F238E27FC236}">
                <a16:creationId xmlns:a16="http://schemas.microsoft.com/office/drawing/2014/main" id="{A3F6FC5B-C9B9-4E85-B4DF-501996439BEB}"/>
              </a:ext>
            </a:extLst>
          </p:cNvPr>
          <p:cNvCxnSpPr/>
          <p:nvPr/>
        </p:nvCxnSpPr>
        <p:spPr>
          <a:xfrm rot="5400000">
            <a:off x="691496" y="1659682"/>
            <a:ext cx="2790000" cy="291138"/>
          </a:xfrm>
          <a:prstGeom prst="bentConnector3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文字方塊 505">
            <a:extLst>
              <a:ext uri="{FF2B5EF4-FFF2-40B4-BE49-F238E27FC236}">
                <a16:creationId xmlns:a16="http://schemas.microsoft.com/office/drawing/2014/main" id="{E2E0388C-C69A-4B68-99C3-9FB77C959FD6}"/>
              </a:ext>
            </a:extLst>
          </p:cNvPr>
          <p:cNvSpPr txBox="1"/>
          <p:nvPr/>
        </p:nvSpPr>
        <p:spPr>
          <a:xfrm>
            <a:off x="1868107" y="2930799"/>
            <a:ext cx="472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BSrc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21A64D62-ED59-484D-AA25-A06DA7CE967D}"/>
              </a:ext>
            </a:extLst>
          </p:cNvPr>
          <p:cNvSpPr txBox="1"/>
          <p:nvPr/>
        </p:nvSpPr>
        <p:spPr>
          <a:xfrm>
            <a:off x="2724735" y="1841396"/>
            <a:ext cx="310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pc</a:t>
            </a:r>
            <a:endParaRPr lang="zh-TW" altLang="en-US" sz="1050" dirty="0"/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15159348-CF4A-4C28-AB72-51849BAC475E}"/>
              </a:ext>
            </a:extLst>
          </p:cNvPr>
          <p:cNvSpPr txBox="1"/>
          <p:nvPr/>
        </p:nvSpPr>
        <p:spPr>
          <a:xfrm>
            <a:off x="2587482" y="2240976"/>
            <a:ext cx="7608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b_offset</a:t>
            </a:r>
            <a:endParaRPr lang="zh-TW" altLang="en-US" sz="1050" dirty="0"/>
          </a:p>
        </p:txBody>
      </p:sp>
      <p:sp>
        <p:nvSpPr>
          <p:cNvPr id="509" name="文字方塊 508">
            <a:extLst>
              <a:ext uri="{FF2B5EF4-FFF2-40B4-BE49-F238E27FC236}">
                <a16:creationId xmlns:a16="http://schemas.microsoft.com/office/drawing/2014/main" id="{565BC3AE-4EF0-4B0D-B376-50B68D55A1EE}"/>
              </a:ext>
            </a:extLst>
          </p:cNvPr>
          <p:cNvSpPr txBox="1"/>
          <p:nvPr/>
        </p:nvSpPr>
        <p:spPr>
          <a:xfrm>
            <a:off x="3478668" y="3088070"/>
            <a:ext cx="34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</a:rPr>
              <a:t>RN1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2772C9B3-672F-4DB7-8083-AC15812921A8}"/>
              </a:ext>
            </a:extLst>
          </p:cNvPr>
          <p:cNvSpPr txBox="1"/>
          <p:nvPr/>
        </p:nvSpPr>
        <p:spPr>
          <a:xfrm>
            <a:off x="3475502" y="3317681"/>
            <a:ext cx="34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</a:rPr>
              <a:t>RN2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511" name="文字方塊 510">
            <a:extLst>
              <a:ext uri="{FF2B5EF4-FFF2-40B4-BE49-F238E27FC236}">
                <a16:creationId xmlns:a16="http://schemas.microsoft.com/office/drawing/2014/main" id="{076F504F-86B0-4F05-A249-86944E2BDC86}"/>
              </a:ext>
            </a:extLst>
          </p:cNvPr>
          <p:cNvSpPr txBox="1"/>
          <p:nvPr/>
        </p:nvSpPr>
        <p:spPr>
          <a:xfrm>
            <a:off x="3472197" y="3489869"/>
            <a:ext cx="34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</a:rPr>
              <a:t>WN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512" name="文字方塊 511">
            <a:extLst>
              <a:ext uri="{FF2B5EF4-FFF2-40B4-BE49-F238E27FC236}">
                <a16:creationId xmlns:a16="http://schemas.microsoft.com/office/drawing/2014/main" id="{E1026CE3-1FE9-414C-BF29-753D41C0FA7D}"/>
              </a:ext>
            </a:extLst>
          </p:cNvPr>
          <p:cNvSpPr txBox="1"/>
          <p:nvPr/>
        </p:nvSpPr>
        <p:spPr>
          <a:xfrm>
            <a:off x="3478668" y="3632308"/>
            <a:ext cx="34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</a:rPr>
              <a:t>WD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513" name="文字方塊 512">
            <a:extLst>
              <a:ext uri="{FF2B5EF4-FFF2-40B4-BE49-F238E27FC236}">
                <a16:creationId xmlns:a16="http://schemas.microsoft.com/office/drawing/2014/main" id="{D6867C6F-F957-45AD-825B-D2263798FAD0}"/>
              </a:ext>
            </a:extLst>
          </p:cNvPr>
          <p:cNvSpPr txBox="1"/>
          <p:nvPr/>
        </p:nvSpPr>
        <p:spPr>
          <a:xfrm>
            <a:off x="4108527" y="3094399"/>
            <a:ext cx="34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</a:rPr>
              <a:t>RD1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514" name="文字方塊 513">
            <a:extLst>
              <a:ext uri="{FF2B5EF4-FFF2-40B4-BE49-F238E27FC236}">
                <a16:creationId xmlns:a16="http://schemas.microsoft.com/office/drawing/2014/main" id="{6F8111D5-C5DC-4050-BDCE-540BC9397F0B}"/>
              </a:ext>
            </a:extLst>
          </p:cNvPr>
          <p:cNvSpPr txBox="1"/>
          <p:nvPr/>
        </p:nvSpPr>
        <p:spPr>
          <a:xfrm>
            <a:off x="4115009" y="3314895"/>
            <a:ext cx="34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</a:rPr>
              <a:t>RD2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516" name="文字方塊 515">
            <a:extLst>
              <a:ext uri="{FF2B5EF4-FFF2-40B4-BE49-F238E27FC236}">
                <a16:creationId xmlns:a16="http://schemas.microsoft.com/office/drawing/2014/main" id="{7E7D96A1-F5B7-4C96-95CE-4FD11A12E34B}"/>
              </a:ext>
            </a:extLst>
          </p:cNvPr>
          <p:cNvSpPr txBox="1"/>
          <p:nvPr/>
        </p:nvSpPr>
        <p:spPr>
          <a:xfrm>
            <a:off x="4045135" y="5061830"/>
            <a:ext cx="310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rt</a:t>
            </a:r>
            <a:endParaRPr lang="zh-TW" altLang="en-US" sz="1050" dirty="0"/>
          </a:p>
        </p:txBody>
      </p:sp>
      <p:sp>
        <p:nvSpPr>
          <p:cNvPr id="517" name="文字方塊 516">
            <a:extLst>
              <a:ext uri="{FF2B5EF4-FFF2-40B4-BE49-F238E27FC236}">
                <a16:creationId xmlns:a16="http://schemas.microsoft.com/office/drawing/2014/main" id="{B75BB439-68D4-4C12-9C81-F295501587E4}"/>
              </a:ext>
            </a:extLst>
          </p:cNvPr>
          <p:cNvSpPr txBox="1"/>
          <p:nvPr/>
        </p:nvSpPr>
        <p:spPr>
          <a:xfrm>
            <a:off x="4034740" y="4860912"/>
            <a:ext cx="310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rd</a:t>
            </a:r>
            <a:endParaRPr lang="zh-TW" altLang="en-US" sz="1050" dirty="0"/>
          </a:p>
        </p:txBody>
      </p:sp>
      <p:sp>
        <p:nvSpPr>
          <p:cNvPr id="518" name="文字方塊 517">
            <a:extLst>
              <a:ext uri="{FF2B5EF4-FFF2-40B4-BE49-F238E27FC236}">
                <a16:creationId xmlns:a16="http://schemas.microsoft.com/office/drawing/2014/main" id="{628A0E6B-6B39-4679-A11B-F406382FD935}"/>
              </a:ext>
            </a:extLst>
          </p:cNvPr>
          <p:cNvSpPr txBox="1"/>
          <p:nvPr/>
        </p:nvSpPr>
        <p:spPr>
          <a:xfrm>
            <a:off x="4051785" y="5643657"/>
            <a:ext cx="310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rs</a:t>
            </a:r>
            <a:endParaRPr lang="zh-TW" altLang="en-US" sz="1050" dirty="0"/>
          </a:p>
        </p:txBody>
      </p: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BFC83663-63DB-4809-9466-2E97A9D36CDF}"/>
              </a:ext>
            </a:extLst>
          </p:cNvPr>
          <p:cNvSpPr txBox="1"/>
          <p:nvPr/>
        </p:nvSpPr>
        <p:spPr>
          <a:xfrm>
            <a:off x="2904486" y="717737"/>
            <a:ext cx="6874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opcode</a:t>
            </a:r>
            <a:endParaRPr lang="zh-TW" altLang="en-US" sz="1050" dirty="0"/>
          </a:p>
        </p:txBody>
      </p:sp>
      <p:sp>
        <p:nvSpPr>
          <p:cNvPr id="520" name="文字方塊 519">
            <a:extLst>
              <a:ext uri="{FF2B5EF4-FFF2-40B4-BE49-F238E27FC236}">
                <a16:creationId xmlns:a16="http://schemas.microsoft.com/office/drawing/2014/main" id="{E164A7CB-6F54-470B-8589-12C26FF76238}"/>
              </a:ext>
            </a:extLst>
          </p:cNvPr>
          <p:cNvSpPr txBox="1"/>
          <p:nvPr/>
        </p:nvSpPr>
        <p:spPr>
          <a:xfrm>
            <a:off x="2920150" y="1049600"/>
            <a:ext cx="6874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funct</a:t>
            </a:r>
            <a:endParaRPr lang="zh-TW" altLang="en-US" sz="1050" dirty="0"/>
          </a:p>
        </p:txBody>
      </p: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3ACDEA8A-8B85-4F2B-BB87-899E97B3D739}"/>
              </a:ext>
            </a:extLst>
          </p:cNvPr>
          <p:cNvSpPr txBox="1"/>
          <p:nvPr/>
        </p:nvSpPr>
        <p:spPr>
          <a:xfrm>
            <a:off x="6939185" y="4934872"/>
            <a:ext cx="820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rfile_wn</a:t>
            </a:r>
            <a:endParaRPr lang="zh-TW" altLang="en-US" sz="1050" dirty="0"/>
          </a:p>
        </p:txBody>
      </p:sp>
      <p:sp>
        <p:nvSpPr>
          <p:cNvPr id="522" name="文字方塊 521">
            <a:extLst>
              <a:ext uri="{FF2B5EF4-FFF2-40B4-BE49-F238E27FC236}">
                <a16:creationId xmlns:a16="http://schemas.microsoft.com/office/drawing/2014/main" id="{620E382E-DDE7-4C17-B3B3-94B8BF31C810}"/>
              </a:ext>
            </a:extLst>
          </p:cNvPr>
          <p:cNvSpPr txBox="1"/>
          <p:nvPr/>
        </p:nvSpPr>
        <p:spPr>
          <a:xfrm>
            <a:off x="6048596" y="2237061"/>
            <a:ext cx="60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ForwardA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23" name="文字方塊 522">
            <a:extLst>
              <a:ext uri="{FF2B5EF4-FFF2-40B4-BE49-F238E27FC236}">
                <a16:creationId xmlns:a16="http://schemas.microsoft.com/office/drawing/2014/main" id="{49B0B9D3-D426-445A-8F0D-79348776CE15}"/>
              </a:ext>
            </a:extLst>
          </p:cNvPr>
          <p:cNvSpPr txBox="1"/>
          <p:nvPr/>
        </p:nvSpPr>
        <p:spPr>
          <a:xfrm>
            <a:off x="5979452" y="3260961"/>
            <a:ext cx="60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ForwardB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24" name="文字方塊 523">
            <a:extLst>
              <a:ext uri="{FF2B5EF4-FFF2-40B4-BE49-F238E27FC236}">
                <a16:creationId xmlns:a16="http://schemas.microsoft.com/office/drawing/2014/main" id="{A4E8F948-BD9E-4F5A-BB10-8DA43A6B88A6}"/>
              </a:ext>
            </a:extLst>
          </p:cNvPr>
          <p:cNvSpPr txBox="1"/>
          <p:nvPr/>
        </p:nvSpPr>
        <p:spPr>
          <a:xfrm>
            <a:off x="5387953" y="3459253"/>
            <a:ext cx="6874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funct</a:t>
            </a:r>
            <a:endParaRPr lang="zh-TW" altLang="en-US" sz="1050" dirty="0"/>
          </a:p>
        </p:txBody>
      </p: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C0C46D00-7511-4097-B05E-BDB89DFF221A}"/>
              </a:ext>
            </a:extLst>
          </p:cNvPr>
          <p:cNvSpPr txBox="1"/>
          <p:nvPr/>
        </p:nvSpPr>
        <p:spPr>
          <a:xfrm>
            <a:off x="5283574" y="797661"/>
            <a:ext cx="472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zero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011B8E57-95FE-4A17-B068-293FDA3B2EEB}"/>
              </a:ext>
            </a:extLst>
          </p:cNvPr>
          <p:cNvSpPr txBox="1"/>
          <p:nvPr/>
        </p:nvSpPr>
        <p:spPr>
          <a:xfrm>
            <a:off x="5171694" y="618289"/>
            <a:ext cx="56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Branch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30" name="文字方塊 529">
            <a:extLst>
              <a:ext uri="{FF2B5EF4-FFF2-40B4-BE49-F238E27FC236}">
                <a16:creationId xmlns:a16="http://schemas.microsoft.com/office/drawing/2014/main" id="{808CFD57-144B-45CA-BBA4-9A2A5E6AFEF2}"/>
              </a:ext>
            </a:extLst>
          </p:cNvPr>
          <p:cNvSpPr txBox="1"/>
          <p:nvPr/>
        </p:nvSpPr>
        <p:spPr>
          <a:xfrm>
            <a:off x="6407322" y="966364"/>
            <a:ext cx="514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funct</a:t>
            </a:r>
            <a:endParaRPr lang="zh-TW" altLang="en-US" sz="1050" dirty="0"/>
          </a:p>
        </p:txBody>
      </p:sp>
      <p:sp>
        <p:nvSpPr>
          <p:cNvPr id="531" name="文字方塊 530">
            <a:extLst>
              <a:ext uri="{FF2B5EF4-FFF2-40B4-BE49-F238E27FC236}">
                <a16:creationId xmlns:a16="http://schemas.microsoft.com/office/drawing/2014/main" id="{262670EB-4A9D-4E06-B04F-CF9AC3852DCB}"/>
              </a:ext>
            </a:extLst>
          </p:cNvPr>
          <p:cNvSpPr txBox="1"/>
          <p:nvPr/>
        </p:nvSpPr>
        <p:spPr>
          <a:xfrm>
            <a:off x="6407988" y="725084"/>
            <a:ext cx="514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ALUOp</a:t>
            </a:r>
            <a:endParaRPr lang="zh-TW" altLang="en-US" sz="1050" dirty="0"/>
          </a:p>
        </p:txBody>
      </p:sp>
      <p:sp>
        <p:nvSpPr>
          <p:cNvPr id="532" name="文字方塊 531">
            <a:extLst>
              <a:ext uri="{FF2B5EF4-FFF2-40B4-BE49-F238E27FC236}">
                <a16:creationId xmlns:a16="http://schemas.microsoft.com/office/drawing/2014/main" id="{FFBF572F-BCC7-4AD9-B61E-DB8F469B4835}"/>
              </a:ext>
            </a:extLst>
          </p:cNvPr>
          <p:cNvSpPr txBox="1"/>
          <p:nvPr/>
        </p:nvSpPr>
        <p:spPr>
          <a:xfrm>
            <a:off x="6023405" y="2639082"/>
            <a:ext cx="608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OperandB</a:t>
            </a:r>
          </a:p>
          <a:p>
            <a:pPr algn="ctr"/>
            <a:r>
              <a:rPr lang="en-US" altLang="zh-TW" sz="800" dirty="0"/>
              <a:t>MUX</a:t>
            </a:r>
            <a:endParaRPr lang="zh-TW" altLang="en-US" sz="800" dirty="0"/>
          </a:p>
        </p:txBody>
      </p:sp>
      <p:sp>
        <p:nvSpPr>
          <p:cNvPr id="534" name="文字方塊 533">
            <a:extLst>
              <a:ext uri="{FF2B5EF4-FFF2-40B4-BE49-F238E27FC236}">
                <a16:creationId xmlns:a16="http://schemas.microsoft.com/office/drawing/2014/main" id="{3C45766D-9133-4383-923E-C3A2EA0A8154}"/>
              </a:ext>
            </a:extLst>
          </p:cNvPr>
          <p:cNvSpPr txBox="1"/>
          <p:nvPr/>
        </p:nvSpPr>
        <p:spPr>
          <a:xfrm>
            <a:off x="7434949" y="2031043"/>
            <a:ext cx="608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/>
              <a:t>zero</a:t>
            </a:r>
            <a:endParaRPr lang="zh-TW" altLang="en-US" sz="900" dirty="0"/>
          </a:p>
        </p:txBody>
      </p:sp>
      <p:sp>
        <p:nvSpPr>
          <p:cNvPr id="535" name="文字方塊 534">
            <a:extLst>
              <a:ext uri="{FF2B5EF4-FFF2-40B4-BE49-F238E27FC236}">
                <a16:creationId xmlns:a16="http://schemas.microsoft.com/office/drawing/2014/main" id="{69F12021-F145-4347-840E-6EC5D3598F2F}"/>
              </a:ext>
            </a:extLst>
          </p:cNvPr>
          <p:cNvSpPr txBox="1"/>
          <p:nvPr/>
        </p:nvSpPr>
        <p:spPr>
          <a:xfrm>
            <a:off x="6906452" y="1494190"/>
            <a:ext cx="658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Operation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36" name="文字方塊 535">
            <a:extLst>
              <a:ext uri="{FF2B5EF4-FFF2-40B4-BE49-F238E27FC236}">
                <a16:creationId xmlns:a16="http://schemas.microsoft.com/office/drawing/2014/main" id="{B1D6AB2B-D3F2-4406-A87D-AAC06E73DE6F}"/>
              </a:ext>
            </a:extLst>
          </p:cNvPr>
          <p:cNvSpPr txBox="1"/>
          <p:nvPr/>
        </p:nvSpPr>
        <p:spPr>
          <a:xfrm>
            <a:off x="7476938" y="3452807"/>
            <a:ext cx="692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/>
              <a:t>HiLoTemp</a:t>
            </a:r>
            <a:endParaRPr lang="zh-TW" altLang="en-US" sz="900" dirty="0"/>
          </a:p>
        </p:txBody>
      </p: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50D2FE34-9D80-4F5E-B297-9C5B5CB2ED20}"/>
              </a:ext>
            </a:extLst>
          </p:cNvPr>
          <p:cNvSpPr txBox="1"/>
          <p:nvPr/>
        </p:nvSpPr>
        <p:spPr>
          <a:xfrm>
            <a:off x="9516787" y="2514824"/>
            <a:ext cx="311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RD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713B47D-51EE-40A1-86B1-9B3F5B406544}"/>
              </a:ext>
            </a:extLst>
          </p:cNvPr>
          <p:cNvSpPr txBox="1"/>
          <p:nvPr/>
        </p:nvSpPr>
        <p:spPr>
          <a:xfrm>
            <a:off x="7161084" y="5905061"/>
            <a:ext cx="820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MEM_rd</a:t>
            </a:r>
            <a:endParaRPr lang="zh-TW" altLang="en-US" sz="1050" dirty="0"/>
          </a:p>
        </p:txBody>
      </p:sp>
      <p:sp>
        <p:nvSpPr>
          <p:cNvPr id="539" name="文字方塊 538">
            <a:extLst>
              <a:ext uri="{FF2B5EF4-FFF2-40B4-BE49-F238E27FC236}">
                <a16:creationId xmlns:a16="http://schemas.microsoft.com/office/drawing/2014/main" id="{8B8AE438-76BA-43D0-9FA2-319DCA223965}"/>
              </a:ext>
            </a:extLst>
          </p:cNvPr>
          <p:cNvSpPr txBox="1"/>
          <p:nvPr/>
        </p:nvSpPr>
        <p:spPr>
          <a:xfrm>
            <a:off x="6802208" y="6569293"/>
            <a:ext cx="820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WB_rd</a:t>
            </a:r>
            <a:endParaRPr lang="zh-TW" altLang="en-US" sz="1050" dirty="0"/>
          </a:p>
        </p:txBody>
      </p: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028F69EA-0095-4C36-A88B-2815DF217F98}"/>
              </a:ext>
            </a:extLst>
          </p:cNvPr>
          <p:cNvSpPr txBox="1"/>
          <p:nvPr/>
        </p:nvSpPr>
        <p:spPr>
          <a:xfrm>
            <a:off x="9663100" y="2445707"/>
            <a:ext cx="74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dmem_rdata</a:t>
            </a:r>
            <a:endParaRPr lang="zh-TW" altLang="en-US" sz="1100" dirty="0"/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60DC1A6E-B7A1-4916-94B5-EE93F30EAD1B}"/>
              </a:ext>
            </a:extLst>
          </p:cNvPr>
          <p:cNvSpPr txBox="1"/>
          <p:nvPr/>
        </p:nvSpPr>
        <p:spPr>
          <a:xfrm>
            <a:off x="9775656" y="2938832"/>
            <a:ext cx="74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alu_out</a:t>
            </a:r>
            <a:endParaRPr lang="zh-TW" altLang="en-US" sz="1100" dirty="0"/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784DDD22-76D3-4BA7-8F54-9C7A4F06CA71}"/>
              </a:ext>
            </a:extLst>
          </p:cNvPr>
          <p:cNvSpPr txBox="1"/>
          <p:nvPr/>
        </p:nvSpPr>
        <p:spPr>
          <a:xfrm>
            <a:off x="11126367" y="2690849"/>
            <a:ext cx="74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rfile_wd</a:t>
            </a:r>
            <a:endParaRPr lang="zh-TW" altLang="en-US" sz="1100" dirty="0"/>
          </a:p>
        </p:txBody>
      </p:sp>
      <p:sp>
        <p:nvSpPr>
          <p:cNvPr id="543" name="文字方塊 542">
            <a:extLst>
              <a:ext uri="{FF2B5EF4-FFF2-40B4-BE49-F238E27FC236}">
                <a16:creationId xmlns:a16="http://schemas.microsoft.com/office/drawing/2014/main" id="{34CFC615-31A4-4A40-BBDF-62B99B1800B8}"/>
              </a:ext>
            </a:extLst>
          </p:cNvPr>
          <p:cNvSpPr txBox="1"/>
          <p:nvPr/>
        </p:nvSpPr>
        <p:spPr>
          <a:xfrm>
            <a:off x="7525403" y="884107"/>
            <a:ext cx="56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HiSel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44" name="文字方塊 543">
            <a:extLst>
              <a:ext uri="{FF2B5EF4-FFF2-40B4-BE49-F238E27FC236}">
                <a16:creationId xmlns:a16="http://schemas.microsoft.com/office/drawing/2014/main" id="{F44F7310-4788-447F-BD61-52476F8E1905}"/>
              </a:ext>
            </a:extLst>
          </p:cNvPr>
          <p:cNvSpPr txBox="1"/>
          <p:nvPr/>
        </p:nvSpPr>
        <p:spPr>
          <a:xfrm>
            <a:off x="7530024" y="1045566"/>
            <a:ext cx="56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2496"/>
                </a:solidFill>
              </a:rPr>
              <a:t>LoSel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cxnSp>
        <p:nvCxnSpPr>
          <p:cNvPr id="546" name="接點: 肘形 545">
            <a:extLst>
              <a:ext uri="{FF2B5EF4-FFF2-40B4-BE49-F238E27FC236}">
                <a16:creationId xmlns:a16="http://schemas.microsoft.com/office/drawing/2014/main" id="{13A3A513-C5F9-44EF-90E4-5047491D6BAF}"/>
              </a:ext>
            </a:extLst>
          </p:cNvPr>
          <p:cNvCxnSpPr>
            <a:endCxn id="41" idx="0"/>
          </p:cNvCxnSpPr>
          <p:nvPr/>
        </p:nvCxnSpPr>
        <p:spPr>
          <a:xfrm rot="16200000" flipH="1">
            <a:off x="8383119" y="1286420"/>
            <a:ext cx="1034974" cy="926315"/>
          </a:xfrm>
          <a:prstGeom prst="bentConnector3">
            <a:avLst>
              <a:gd name="adj1" fmla="val -1121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文字方塊 548">
            <a:extLst>
              <a:ext uri="{FF2B5EF4-FFF2-40B4-BE49-F238E27FC236}">
                <a16:creationId xmlns:a16="http://schemas.microsoft.com/office/drawing/2014/main" id="{B73ACE31-3F5D-4627-AD89-1DAA6042F963}"/>
              </a:ext>
            </a:extLst>
          </p:cNvPr>
          <p:cNvSpPr txBox="1"/>
          <p:nvPr/>
        </p:nvSpPr>
        <p:spPr>
          <a:xfrm>
            <a:off x="9058179" y="3183719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MemRead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cxnSp>
        <p:nvCxnSpPr>
          <p:cNvPr id="551" name="接點: 肘形 550">
            <a:extLst>
              <a:ext uri="{FF2B5EF4-FFF2-40B4-BE49-F238E27FC236}">
                <a16:creationId xmlns:a16="http://schemas.microsoft.com/office/drawing/2014/main" id="{6672AA47-F235-4A47-AD4A-3CA782BDF86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437448" y="2990910"/>
            <a:ext cx="926316" cy="208922"/>
          </a:xfrm>
          <a:prstGeom prst="bentConnector2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文字方塊 552">
            <a:extLst>
              <a:ext uri="{FF2B5EF4-FFF2-40B4-BE49-F238E27FC236}">
                <a16:creationId xmlns:a16="http://schemas.microsoft.com/office/drawing/2014/main" id="{3679EC62-30B4-448D-A196-A34E1727A447}"/>
              </a:ext>
            </a:extLst>
          </p:cNvPr>
          <p:cNvSpPr txBox="1"/>
          <p:nvPr/>
        </p:nvSpPr>
        <p:spPr>
          <a:xfrm>
            <a:off x="9323747" y="1984220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MemWrite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cxnSp>
        <p:nvCxnSpPr>
          <p:cNvPr id="555" name="接點: 肘形 554">
            <a:extLst>
              <a:ext uri="{FF2B5EF4-FFF2-40B4-BE49-F238E27FC236}">
                <a16:creationId xmlns:a16="http://schemas.microsoft.com/office/drawing/2014/main" id="{165473BA-B47B-4160-9B29-21CCD06907E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466363" y="2004517"/>
            <a:ext cx="540069" cy="448044"/>
          </a:xfrm>
          <a:prstGeom prst="bentConnector2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文字方塊 555">
            <a:extLst>
              <a:ext uri="{FF2B5EF4-FFF2-40B4-BE49-F238E27FC236}">
                <a16:creationId xmlns:a16="http://schemas.microsoft.com/office/drawing/2014/main" id="{2DABE2E0-35F4-4807-9110-A8DC02641990}"/>
              </a:ext>
            </a:extLst>
          </p:cNvPr>
          <p:cNvSpPr txBox="1"/>
          <p:nvPr/>
        </p:nvSpPr>
        <p:spPr>
          <a:xfrm>
            <a:off x="10931161" y="2133254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MemtoReg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cxnSp>
        <p:nvCxnSpPr>
          <p:cNvPr id="559" name="接點: 肘形 558">
            <a:extLst>
              <a:ext uri="{FF2B5EF4-FFF2-40B4-BE49-F238E27FC236}">
                <a16:creationId xmlns:a16="http://schemas.microsoft.com/office/drawing/2014/main" id="{A8C4F153-DA7D-41A8-86B9-787AA38B9E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4938" y="230382"/>
            <a:ext cx="6840000" cy="2808000"/>
          </a:xfrm>
          <a:prstGeom prst="bentConnector2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接點: 肘形 560">
            <a:extLst>
              <a:ext uri="{FF2B5EF4-FFF2-40B4-BE49-F238E27FC236}">
                <a16:creationId xmlns:a16="http://schemas.microsoft.com/office/drawing/2014/main" id="{384D7B44-1984-410C-ABC0-51F3ACD7230F}"/>
              </a:ext>
            </a:extLst>
          </p:cNvPr>
          <p:cNvCxnSpPr/>
          <p:nvPr/>
        </p:nvCxnSpPr>
        <p:spPr>
          <a:xfrm rot="5400000">
            <a:off x="10253752" y="450445"/>
            <a:ext cx="619342" cy="166029"/>
          </a:xfrm>
          <a:prstGeom prst="bentConnector3">
            <a:avLst>
              <a:gd name="adj1" fmla="val 98294"/>
            </a:avLst>
          </a:prstGeom>
          <a:ln>
            <a:solidFill>
              <a:srgbClr val="002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0681EE3-DE48-4BD2-A18D-790BDC09847F}"/>
              </a:ext>
            </a:extLst>
          </p:cNvPr>
          <p:cNvSpPr txBox="1"/>
          <p:nvPr/>
        </p:nvSpPr>
        <p:spPr>
          <a:xfrm>
            <a:off x="10589416" y="318354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RegWrite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64" name="文字方塊 563">
            <a:extLst>
              <a:ext uri="{FF2B5EF4-FFF2-40B4-BE49-F238E27FC236}">
                <a16:creationId xmlns:a16="http://schemas.microsoft.com/office/drawing/2014/main" id="{09EB6A36-15B9-4194-910D-7B8B9E6D5D5F}"/>
              </a:ext>
            </a:extLst>
          </p:cNvPr>
          <p:cNvSpPr txBox="1"/>
          <p:nvPr/>
        </p:nvSpPr>
        <p:spPr>
          <a:xfrm>
            <a:off x="3776669" y="2871781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RegWrite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cxnSp>
        <p:nvCxnSpPr>
          <p:cNvPr id="566" name="接點: 肘形 565">
            <a:extLst>
              <a:ext uri="{FF2B5EF4-FFF2-40B4-BE49-F238E27FC236}">
                <a16:creationId xmlns:a16="http://schemas.microsoft.com/office/drawing/2014/main" id="{67F8AA22-91F9-4FCB-9048-FA0D4AF50774}"/>
              </a:ext>
            </a:extLst>
          </p:cNvPr>
          <p:cNvCxnSpPr>
            <a:endCxn id="34" idx="1"/>
          </p:cNvCxnSpPr>
          <p:nvPr/>
        </p:nvCxnSpPr>
        <p:spPr>
          <a:xfrm>
            <a:off x="5074545" y="2367934"/>
            <a:ext cx="568170" cy="399683"/>
          </a:xfrm>
          <a:prstGeom prst="bentConnector2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72351E01-F7C4-42F6-9A6E-97EDEEBC33F8}"/>
              </a:ext>
            </a:extLst>
          </p:cNvPr>
          <p:cNvSpPr txBox="1"/>
          <p:nvPr/>
        </p:nvSpPr>
        <p:spPr>
          <a:xfrm>
            <a:off x="5280178" y="2212068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ALUSrc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DB03C0A8-A605-4F34-AD45-DF30029773BE}"/>
              </a:ext>
            </a:extLst>
          </p:cNvPr>
          <p:cNvSpPr txBox="1"/>
          <p:nvPr/>
        </p:nvSpPr>
        <p:spPr>
          <a:xfrm>
            <a:off x="5305583" y="4440627"/>
            <a:ext cx="718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2496"/>
                </a:solidFill>
              </a:rPr>
              <a:t>RegDst</a:t>
            </a:r>
            <a:endParaRPr lang="zh-TW" altLang="en-US" sz="800" dirty="0">
              <a:solidFill>
                <a:srgbClr val="002496"/>
              </a:solidFill>
            </a:endParaRPr>
          </a:p>
        </p:txBody>
      </p:sp>
      <p:cxnSp>
        <p:nvCxnSpPr>
          <p:cNvPr id="570" name="接點: 肘形 569">
            <a:extLst>
              <a:ext uri="{FF2B5EF4-FFF2-40B4-BE49-F238E27FC236}">
                <a16:creationId xmlns:a16="http://schemas.microsoft.com/office/drawing/2014/main" id="{08831683-7304-4878-A105-FDE2F24E0FFC}"/>
              </a:ext>
            </a:extLst>
          </p:cNvPr>
          <p:cNvCxnSpPr>
            <a:endCxn id="36" idx="1"/>
          </p:cNvCxnSpPr>
          <p:nvPr/>
        </p:nvCxnSpPr>
        <p:spPr>
          <a:xfrm>
            <a:off x="5079166" y="4632048"/>
            <a:ext cx="418164" cy="157182"/>
          </a:xfrm>
          <a:prstGeom prst="bentConnector2">
            <a:avLst/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88F14A75-F363-42E1-B5B3-C0A3CA0F7C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6031" y="1848041"/>
            <a:ext cx="2187198" cy="854085"/>
          </a:xfrm>
          <a:prstGeom prst="bentConnector3">
            <a:avLst>
              <a:gd name="adj1" fmla="val 99883"/>
            </a:avLst>
          </a:prstGeom>
          <a:ln>
            <a:solidFill>
              <a:srgbClr val="00249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155C37ED-B086-48C5-A62A-0EC4ECE706A4}"/>
              </a:ext>
            </a:extLst>
          </p:cNvPr>
          <p:cNvSpPr/>
          <p:nvPr/>
        </p:nvSpPr>
        <p:spPr>
          <a:xfrm>
            <a:off x="1370468" y="1709516"/>
            <a:ext cx="222626" cy="417157"/>
          </a:xfrm>
          <a:prstGeom prst="ellipse">
            <a:avLst/>
          </a:prstGeom>
          <a:solidFill>
            <a:srgbClr val="0024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F0A4254-A40E-4EB6-BD50-B5457548C4BE}"/>
              </a:ext>
            </a:extLst>
          </p:cNvPr>
          <p:cNvSpPr txBox="1"/>
          <p:nvPr/>
        </p:nvSpPr>
        <p:spPr>
          <a:xfrm rot="16200000">
            <a:off x="1293265" y="1757125"/>
            <a:ext cx="553998" cy="307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400" dirty="0">
                <a:solidFill>
                  <a:schemeClr val="bg1"/>
                </a:solidFill>
              </a:rPr>
              <a:t>O</a:t>
            </a:r>
          </a:p>
          <a:p>
            <a:r>
              <a:rPr lang="en-US" altLang="zh-TW" sz="400" dirty="0">
                <a:solidFill>
                  <a:schemeClr val="bg1"/>
                </a:solidFill>
              </a:rPr>
              <a:t>N</a:t>
            </a:r>
          </a:p>
          <a:p>
            <a:r>
              <a:rPr lang="en-US" altLang="zh-TW" sz="4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400" dirty="0">
                <a:solidFill>
                  <a:schemeClr val="bg1"/>
                </a:solidFill>
              </a:rPr>
              <a:t>A</a:t>
            </a:r>
          </a:p>
          <a:p>
            <a:r>
              <a:rPr lang="en-US" altLang="zh-TW" sz="400" dirty="0">
                <a:solidFill>
                  <a:schemeClr val="bg1"/>
                </a:solidFill>
              </a:rPr>
              <a:t>T</a:t>
            </a:r>
            <a:endParaRPr lang="zh-TW" alt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6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60954D1-6E05-4310-9C99-8F69CECE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96" y="460521"/>
            <a:ext cx="2060246" cy="369332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乘法器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01921F9-52AE-413A-AAE2-C9B76AA8CCAF}"/>
              </a:ext>
            </a:extLst>
          </p:cNvPr>
          <p:cNvCxnSpPr/>
          <p:nvPr/>
        </p:nvCxnSpPr>
        <p:spPr>
          <a:xfrm>
            <a:off x="1770797" y="980728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45218E5-7B81-4046-861E-A55B3C7E1B5B}"/>
              </a:ext>
            </a:extLst>
          </p:cNvPr>
          <p:cNvGrpSpPr/>
          <p:nvPr/>
        </p:nvGrpSpPr>
        <p:grpSpPr>
          <a:xfrm>
            <a:off x="2414591" y="1131604"/>
            <a:ext cx="7372612" cy="5573574"/>
            <a:chOff x="467544" y="116632"/>
            <a:chExt cx="8382065" cy="633670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4614987-3A14-4A13-9913-A28EC7AC10CF}"/>
                </a:ext>
              </a:extLst>
            </p:cNvPr>
            <p:cNvSpPr/>
            <p:nvPr/>
          </p:nvSpPr>
          <p:spPr>
            <a:xfrm rot="16200000">
              <a:off x="3093510" y="3537012"/>
              <a:ext cx="648072" cy="41764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193A4541-B1CB-456A-A16E-B3C2B58FE358}"/>
                </a:ext>
              </a:extLst>
            </p:cNvPr>
            <p:cNvSpPr/>
            <p:nvPr/>
          </p:nvSpPr>
          <p:spPr>
            <a:xfrm>
              <a:off x="6707371" y="2745966"/>
              <a:ext cx="2142238" cy="13236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966F7587-9318-4B82-BA02-EF8793960768}"/>
                </a:ext>
              </a:extLst>
            </p:cNvPr>
            <p:cNvGrpSpPr/>
            <p:nvPr/>
          </p:nvGrpSpPr>
          <p:grpSpPr>
            <a:xfrm>
              <a:off x="1329314" y="3356992"/>
              <a:ext cx="4176464" cy="648074"/>
              <a:chOff x="2195736" y="1556790"/>
              <a:chExt cx="4176464" cy="648074"/>
            </a:xfrm>
          </p:grpSpPr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D6209292-7FE3-421A-BA0E-7EF431D8B6CB}"/>
                  </a:ext>
                </a:extLst>
              </p:cNvPr>
              <p:cNvGrpSpPr/>
              <p:nvPr/>
            </p:nvGrpSpPr>
            <p:grpSpPr>
              <a:xfrm>
                <a:off x="2195736" y="1556792"/>
                <a:ext cx="4176464" cy="648072"/>
                <a:chOff x="611560" y="2175351"/>
                <a:chExt cx="4294516" cy="648072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B06D4201-EB0A-4B7A-AEAD-753F8C3F04CC}"/>
                    </a:ext>
                  </a:extLst>
                </p:cNvPr>
                <p:cNvSpPr/>
                <p:nvPr/>
              </p:nvSpPr>
              <p:spPr>
                <a:xfrm rot="16200000">
                  <a:off x="1361153" y="1425758"/>
                  <a:ext cx="648072" cy="21472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002800CE-8221-4646-AE26-2D5EA964049E}"/>
                    </a:ext>
                  </a:extLst>
                </p:cNvPr>
                <p:cNvSpPr/>
                <p:nvPr/>
              </p:nvSpPr>
              <p:spPr>
                <a:xfrm rot="16200000">
                  <a:off x="3508411" y="1425758"/>
                  <a:ext cx="648072" cy="21472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59E0479-1B40-4DE9-AF4C-95C2FD61FB1E}"/>
                  </a:ext>
                </a:extLst>
              </p:cNvPr>
              <p:cNvSpPr/>
              <p:nvPr/>
            </p:nvSpPr>
            <p:spPr>
              <a:xfrm>
                <a:off x="6012160" y="1556790"/>
                <a:ext cx="360040" cy="6480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1" name="手繪多邊形: 圖案 31">
              <a:extLst>
                <a:ext uri="{FF2B5EF4-FFF2-40B4-BE49-F238E27FC236}">
                  <a16:creationId xmlns:a16="http://schemas.microsoft.com/office/drawing/2014/main" id="{86815B03-A7C7-48AE-A5BF-C4DE68A49E1B}"/>
                </a:ext>
              </a:extLst>
            </p:cNvPr>
            <p:cNvSpPr/>
            <p:nvPr/>
          </p:nvSpPr>
          <p:spPr>
            <a:xfrm>
              <a:off x="1406183" y="1394516"/>
              <a:ext cx="2011363" cy="1096962"/>
            </a:xfrm>
            <a:custGeom>
              <a:avLst/>
              <a:gdLst>
                <a:gd name="connsiteX0" fmla="*/ 0 w 3186260"/>
                <a:gd name="connsiteY0" fmla="*/ 9427 h 1545996"/>
                <a:gd name="connsiteX1" fmla="*/ 1272619 w 3186260"/>
                <a:gd name="connsiteY1" fmla="*/ 0 h 1545996"/>
                <a:gd name="connsiteX2" fmla="*/ 1593130 w 3186260"/>
                <a:gd name="connsiteY2" fmla="*/ 650449 h 1545996"/>
                <a:gd name="connsiteX3" fmla="*/ 1904215 w 3186260"/>
                <a:gd name="connsiteY3" fmla="*/ 9427 h 1545996"/>
                <a:gd name="connsiteX4" fmla="*/ 3186260 w 3186260"/>
                <a:gd name="connsiteY4" fmla="*/ 9427 h 1545996"/>
                <a:gd name="connsiteX5" fmla="*/ 2177592 w 3186260"/>
                <a:gd name="connsiteY5" fmla="*/ 1545996 h 1545996"/>
                <a:gd name="connsiteX6" fmla="*/ 904974 w 3186260"/>
                <a:gd name="connsiteY6" fmla="*/ 1536569 h 1545996"/>
                <a:gd name="connsiteX7" fmla="*/ 0 w 3186260"/>
                <a:gd name="connsiteY7" fmla="*/ 9427 h 154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260" h="1545996">
                  <a:moveTo>
                    <a:pt x="0" y="9427"/>
                  </a:moveTo>
                  <a:lnTo>
                    <a:pt x="1272619" y="0"/>
                  </a:lnTo>
                  <a:lnTo>
                    <a:pt x="1593130" y="650449"/>
                  </a:lnTo>
                  <a:lnTo>
                    <a:pt x="1904215" y="9427"/>
                  </a:lnTo>
                  <a:lnTo>
                    <a:pt x="3186260" y="9427"/>
                  </a:lnTo>
                  <a:lnTo>
                    <a:pt x="2177592" y="1545996"/>
                  </a:lnTo>
                  <a:lnTo>
                    <a:pt x="904974" y="1536569"/>
                  </a:lnTo>
                  <a:lnTo>
                    <a:pt x="0" y="942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8AE1830A-D5DC-406D-972E-3C4337B9974F}"/>
                </a:ext>
              </a:extLst>
            </p:cNvPr>
            <p:cNvCxnSpPr>
              <a:endCxn id="119" idx="3"/>
            </p:cNvCxnSpPr>
            <p:nvPr/>
          </p:nvCxnSpPr>
          <p:spPr>
            <a:xfrm flipH="1">
              <a:off x="2373430" y="2478395"/>
              <a:ext cx="2430" cy="8785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4EB63026-5D77-4802-AFB3-FF4DDF24B770}"/>
                </a:ext>
              </a:extLst>
            </p:cNvPr>
            <p:cNvCxnSpPr/>
            <p:nvPr/>
          </p:nvCxnSpPr>
          <p:spPr>
            <a:xfrm>
              <a:off x="2987824" y="548680"/>
              <a:ext cx="0" cy="84583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接點 33">
              <a:extLst>
                <a:ext uri="{FF2B5EF4-FFF2-40B4-BE49-F238E27FC236}">
                  <a16:creationId xmlns:a16="http://schemas.microsoft.com/office/drawing/2014/main" id="{7538F0B9-E8EB-4005-B692-69A03415160B}"/>
                </a:ext>
              </a:extLst>
            </p:cNvPr>
            <p:cNvCxnSpPr>
              <a:stCxn id="119" idx="1"/>
            </p:cNvCxnSpPr>
            <p:nvPr/>
          </p:nvCxnSpPr>
          <p:spPr>
            <a:xfrm rot="5400000" flipH="1">
              <a:off x="-163690" y="1467946"/>
              <a:ext cx="3168354" cy="1905886"/>
            </a:xfrm>
            <a:prstGeom prst="bentConnector3">
              <a:avLst>
                <a:gd name="adj1" fmla="val -2994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肘形接點 39">
              <a:extLst>
                <a:ext uri="{FF2B5EF4-FFF2-40B4-BE49-F238E27FC236}">
                  <a16:creationId xmlns:a16="http://schemas.microsoft.com/office/drawing/2014/main" id="{CCFF6763-7F58-4610-B00F-0B9A65CC6D76}"/>
                </a:ext>
              </a:extLst>
            </p:cNvPr>
            <p:cNvCxnSpPr/>
            <p:nvPr/>
          </p:nvCxnSpPr>
          <p:spPr>
            <a:xfrm>
              <a:off x="467544" y="836711"/>
              <a:ext cx="1368152" cy="557805"/>
            </a:xfrm>
            <a:prstGeom prst="bentConnector3">
              <a:avLst>
                <a:gd name="adj1" fmla="val 100126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接點 44">
              <a:extLst>
                <a:ext uri="{FF2B5EF4-FFF2-40B4-BE49-F238E27FC236}">
                  <a16:creationId xmlns:a16="http://schemas.microsoft.com/office/drawing/2014/main" id="{4CFB328B-E502-4223-BF5A-CBA32E4AAA5C}"/>
                </a:ext>
              </a:extLst>
            </p:cNvPr>
            <p:cNvCxnSpPr/>
            <p:nvPr/>
          </p:nvCxnSpPr>
          <p:spPr>
            <a:xfrm flipV="1">
              <a:off x="5325759" y="4005269"/>
              <a:ext cx="2558609" cy="23126"/>
            </a:xfrm>
            <a:prstGeom prst="bentConnector4">
              <a:avLst>
                <a:gd name="adj1" fmla="val -199"/>
                <a:gd name="adj2" fmla="val -4111857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1CFB07A6-5470-4D93-9006-E03A2109D56D}"/>
                </a:ext>
              </a:extLst>
            </p:cNvPr>
            <p:cNvCxnSpPr/>
            <p:nvPr/>
          </p:nvCxnSpPr>
          <p:spPr>
            <a:xfrm flipH="1" flipV="1">
              <a:off x="5505778" y="3861048"/>
              <a:ext cx="1514494" cy="1237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3AFBA6D8-FD32-4D13-B904-A1ABFA552F25}"/>
                </a:ext>
              </a:extLst>
            </p:cNvPr>
            <p:cNvCxnSpPr/>
            <p:nvPr/>
          </p:nvCxnSpPr>
          <p:spPr>
            <a:xfrm flipH="1">
              <a:off x="5505778" y="3553785"/>
              <a:ext cx="119045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9810BCEC-50E4-4183-B522-8D1400083F24}"/>
                </a:ext>
              </a:extLst>
            </p:cNvPr>
            <p:cNvCxnSpPr/>
            <p:nvPr/>
          </p:nvCxnSpPr>
          <p:spPr>
            <a:xfrm>
              <a:off x="3635896" y="3212976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C2BA716-D9B5-4FFB-8020-14E32422E921}"/>
                </a:ext>
              </a:extLst>
            </p:cNvPr>
            <p:cNvSpPr txBox="1"/>
            <p:nvPr/>
          </p:nvSpPr>
          <p:spPr>
            <a:xfrm>
              <a:off x="1966365" y="1816521"/>
              <a:ext cx="936104" cy="734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32-bit Adder</a:t>
              </a:r>
              <a:endParaRPr lang="zh-TW" altLang="en-US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4329F3DE-E2FB-457F-908B-E8F6B18E29B2}"/>
                </a:ext>
              </a:extLst>
            </p:cNvPr>
            <p:cNvSpPr txBox="1"/>
            <p:nvPr/>
          </p:nvSpPr>
          <p:spPr>
            <a:xfrm>
              <a:off x="2627784" y="116632"/>
              <a:ext cx="936104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MCND</a:t>
              </a:r>
              <a:endParaRPr lang="zh-TW" altLang="en-US" dirty="0"/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7E642F94-5B3A-47CC-9E22-343E55DC6C0A}"/>
                </a:ext>
              </a:extLst>
            </p:cNvPr>
            <p:cNvCxnSpPr>
              <a:endCxn id="120" idx="3"/>
            </p:cNvCxnSpPr>
            <p:nvPr/>
          </p:nvCxnSpPr>
          <p:spPr>
            <a:xfrm>
              <a:off x="4461662" y="2276872"/>
              <a:ext cx="0" cy="108012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4AC0775A-CB6A-4C3C-9FCB-40584B80153D}"/>
                </a:ext>
              </a:extLst>
            </p:cNvPr>
            <p:cNvSpPr txBox="1"/>
            <p:nvPr/>
          </p:nvSpPr>
          <p:spPr>
            <a:xfrm>
              <a:off x="4120271" y="1786772"/>
              <a:ext cx="809133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MPY</a:t>
              </a:r>
              <a:endParaRPr lang="zh-TW" altLang="en-US" dirty="0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07438194-D021-42CF-8E33-3CAC16BE1CD1}"/>
                </a:ext>
              </a:extLst>
            </p:cNvPr>
            <p:cNvSpPr txBox="1"/>
            <p:nvPr/>
          </p:nvSpPr>
          <p:spPr>
            <a:xfrm>
              <a:off x="1727788" y="3356992"/>
              <a:ext cx="1368152" cy="69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LeftProduct</a:t>
              </a:r>
            </a:p>
            <a:p>
              <a:r>
                <a:rPr lang="en-US" altLang="zh-TW" dirty="0"/>
                <a:t>32 bits</a:t>
              </a:r>
              <a:endParaRPr lang="zh-TW" altLang="en-US" dirty="0"/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678FF7A6-3E40-4850-AFAC-0EC6E9E95A19}"/>
                </a:ext>
              </a:extLst>
            </p:cNvPr>
            <p:cNvSpPr txBox="1"/>
            <p:nvPr/>
          </p:nvSpPr>
          <p:spPr>
            <a:xfrm>
              <a:off x="3706160" y="3348105"/>
              <a:ext cx="1511004" cy="664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RightProduct</a:t>
              </a:r>
            </a:p>
            <a:p>
              <a:r>
                <a:rPr lang="en-US" altLang="zh-TW" sz="1600" dirty="0"/>
                <a:t>32 bits</a:t>
              </a:r>
              <a:endParaRPr lang="zh-TW" altLang="en-US" sz="1600" dirty="0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A6C765F6-6AEC-48D9-BB8E-D1A8DD30D6A5}"/>
                </a:ext>
              </a:extLst>
            </p:cNvPr>
            <p:cNvSpPr txBox="1"/>
            <p:nvPr/>
          </p:nvSpPr>
          <p:spPr>
            <a:xfrm>
              <a:off x="5115178" y="3504089"/>
              <a:ext cx="578972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[0]</a:t>
              </a:r>
              <a:endParaRPr lang="zh-TW" altLang="en-US" dirty="0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7EE0ACA-1EE4-4791-AED3-88E7DCBA6210}"/>
                </a:ext>
              </a:extLst>
            </p:cNvPr>
            <p:cNvSpPr txBox="1"/>
            <p:nvPr/>
          </p:nvSpPr>
          <p:spPr>
            <a:xfrm>
              <a:off x="7296114" y="3223116"/>
              <a:ext cx="1008112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Control</a:t>
              </a:r>
              <a:endParaRPr lang="zh-TW" altLang="en-US" dirty="0"/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8222CE4C-B9CD-4DD1-AA09-875BE4E6C9BF}"/>
                </a:ext>
              </a:extLst>
            </p:cNvPr>
            <p:cNvSpPr txBox="1"/>
            <p:nvPr/>
          </p:nvSpPr>
          <p:spPr>
            <a:xfrm>
              <a:off x="5580112" y="3203684"/>
              <a:ext cx="1174433" cy="734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Shift Right</a:t>
              </a:r>
              <a:endParaRPr lang="zh-TW" altLang="en-US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B6F1C475-DEDF-4E1D-9EB0-D9CA00180C29}"/>
                </a:ext>
              </a:extLst>
            </p:cNvPr>
            <p:cNvSpPr txBox="1"/>
            <p:nvPr/>
          </p:nvSpPr>
          <p:spPr>
            <a:xfrm>
              <a:off x="5562682" y="3835850"/>
              <a:ext cx="864096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9B3170A5-2EE2-4885-84B4-0DC08047EBC5}"/>
                </a:ext>
              </a:extLst>
            </p:cNvPr>
            <p:cNvSpPr txBox="1"/>
            <p:nvPr/>
          </p:nvSpPr>
          <p:spPr>
            <a:xfrm>
              <a:off x="4786861" y="4293096"/>
              <a:ext cx="538897" cy="38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LSB</a:t>
              </a:r>
              <a:endParaRPr lang="zh-TW" altLang="en-US" sz="1600" dirty="0"/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07F2E290-045E-407D-A0CE-83F8C47AF1E5}"/>
                </a:ext>
              </a:extLst>
            </p:cNvPr>
            <p:cNvCxnSpPr/>
            <p:nvPr/>
          </p:nvCxnSpPr>
          <p:spPr>
            <a:xfrm flipH="1">
              <a:off x="3417546" y="4032555"/>
              <a:ext cx="1" cy="126865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705879A-85F5-4899-9CB5-28CD9E797BCE}"/>
                </a:ext>
              </a:extLst>
            </p:cNvPr>
            <p:cNvSpPr txBox="1"/>
            <p:nvPr/>
          </p:nvSpPr>
          <p:spPr>
            <a:xfrm>
              <a:off x="2902469" y="5302949"/>
              <a:ext cx="1165475" cy="734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dataOut</a:t>
              </a:r>
              <a:r>
                <a:rPr lang="zh-TW" altLang="en-US" dirty="0"/>
                <a:t> </a:t>
              </a:r>
              <a:r>
                <a:rPr lang="en-US" altLang="zh-TW" dirty="0"/>
                <a:t>64bits</a:t>
              </a:r>
              <a:endParaRPr lang="zh-TW" altLang="en-US" dirty="0"/>
            </a:p>
          </p:txBody>
        </p: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3527CBF3-83B5-4956-830A-1F8C6C03D37B}"/>
                </a:ext>
              </a:extLst>
            </p:cNvPr>
            <p:cNvCxnSpPr>
              <a:stCxn id="88" idx="1"/>
            </p:cNvCxnSpPr>
            <p:nvPr/>
          </p:nvCxnSpPr>
          <p:spPr>
            <a:xfrm>
              <a:off x="3417546" y="5949280"/>
              <a:ext cx="0" cy="50405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CDB293F1-BB72-4C7B-A76B-EEC7DA42BFB4}"/>
                </a:ext>
              </a:extLst>
            </p:cNvPr>
            <p:cNvCxnSpPr>
              <a:endCxn id="88" idx="2"/>
            </p:cNvCxnSpPr>
            <p:nvPr/>
          </p:nvCxnSpPr>
          <p:spPr>
            <a:xfrm flipH="1">
              <a:off x="5505778" y="5625243"/>
              <a:ext cx="1802526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DC834F0C-ECBE-401E-B2D8-C8E1544B6072}"/>
                </a:ext>
              </a:extLst>
            </p:cNvPr>
            <p:cNvSpPr txBox="1"/>
            <p:nvPr/>
          </p:nvSpPr>
          <p:spPr>
            <a:xfrm>
              <a:off x="7380312" y="5441448"/>
              <a:ext cx="1080120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Signal</a:t>
              </a:r>
              <a:endParaRPr lang="zh-TW" altLang="en-US" dirty="0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DC70B9F8-E426-46A3-A2E8-C86D77D99B8D}"/>
                </a:ext>
              </a:extLst>
            </p:cNvPr>
            <p:cNvSpPr txBox="1"/>
            <p:nvPr/>
          </p:nvSpPr>
          <p:spPr>
            <a:xfrm>
              <a:off x="5668959" y="5241647"/>
              <a:ext cx="1027277" cy="419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65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FC7E3AA-3C1C-4A12-A371-04735425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476672"/>
            <a:ext cx="2060246" cy="3693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HiLO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7795C37-DE43-45F3-9C06-6A6DB7654011}"/>
              </a:ext>
            </a:extLst>
          </p:cNvPr>
          <p:cNvCxnSpPr/>
          <p:nvPr/>
        </p:nvCxnSpPr>
        <p:spPr>
          <a:xfrm>
            <a:off x="1415480" y="1022931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8E2D6F4E-CC0C-4E69-9949-AC3A80656391}"/>
              </a:ext>
            </a:extLst>
          </p:cNvPr>
          <p:cNvGrpSpPr/>
          <p:nvPr/>
        </p:nvGrpSpPr>
        <p:grpSpPr>
          <a:xfrm>
            <a:off x="3647728" y="1916832"/>
            <a:ext cx="4896544" cy="3619652"/>
            <a:chOff x="1835696" y="44624"/>
            <a:chExt cx="4896544" cy="3619652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C22A83B-13DE-4A89-97D7-383A7ABD07AB}"/>
                </a:ext>
              </a:extLst>
            </p:cNvPr>
            <p:cNvGrpSpPr/>
            <p:nvPr/>
          </p:nvGrpSpPr>
          <p:grpSpPr>
            <a:xfrm>
              <a:off x="1835696" y="1124744"/>
              <a:ext cx="4740966" cy="648072"/>
              <a:chOff x="1835696" y="1124744"/>
              <a:chExt cx="4740966" cy="64807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DDA6038-24D8-48B7-BC58-6C22B902768A}"/>
                  </a:ext>
                </a:extLst>
              </p:cNvPr>
              <p:cNvSpPr/>
              <p:nvPr/>
            </p:nvSpPr>
            <p:spPr>
              <a:xfrm rot="5400000">
                <a:off x="2699792" y="260648"/>
                <a:ext cx="648072" cy="23762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FEDFEC-406F-4EDA-8D0B-6790D34090B4}"/>
                  </a:ext>
                </a:extLst>
              </p:cNvPr>
              <p:cNvSpPr/>
              <p:nvPr/>
            </p:nvSpPr>
            <p:spPr>
              <a:xfrm rot="5400000">
                <a:off x="5064494" y="260648"/>
                <a:ext cx="648072" cy="23762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37144B-37C1-439C-B4C4-ACAFDE334E86}"/>
                </a:ext>
              </a:extLst>
            </p:cNvPr>
            <p:cNvSpPr txBox="1"/>
            <p:nvPr/>
          </p:nvSpPr>
          <p:spPr>
            <a:xfrm>
              <a:off x="3707904" y="4462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MulAns</a:t>
              </a:r>
              <a:endParaRPr lang="zh-TW" altLang="en-US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EA71BEF-DFEF-4F76-A84C-A13CCEA91CCF}"/>
                </a:ext>
              </a:extLst>
            </p:cNvPr>
            <p:cNvCxnSpPr/>
            <p:nvPr/>
          </p:nvCxnSpPr>
          <p:spPr>
            <a:xfrm>
              <a:off x="2699792" y="1772816"/>
              <a:ext cx="0" cy="12351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1B7414E-FD5A-4FFF-B80B-5EFB8AE0E574}"/>
                </a:ext>
              </a:extLst>
            </p:cNvPr>
            <p:cNvCxnSpPr/>
            <p:nvPr/>
          </p:nvCxnSpPr>
          <p:spPr>
            <a:xfrm>
              <a:off x="6012160" y="1772816"/>
              <a:ext cx="0" cy="120912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F63D81D-CB18-4236-AB5A-7FC0A553581B}"/>
                </a:ext>
              </a:extLst>
            </p:cNvPr>
            <p:cNvSpPr txBox="1"/>
            <p:nvPr/>
          </p:nvSpPr>
          <p:spPr>
            <a:xfrm>
              <a:off x="2267744" y="3017945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HiOut 32bits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ED89FA4-A330-4479-AA61-12A0801C2461}"/>
                </a:ext>
              </a:extLst>
            </p:cNvPr>
            <p:cNvSpPr txBox="1"/>
            <p:nvPr/>
          </p:nvSpPr>
          <p:spPr>
            <a:xfrm>
              <a:off x="5652120" y="2981942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LoOut 32bits</a:t>
              </a:r>
              <a:endParaRPr lang="zh-TW" altLang="en-US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AA20BA22-63CF-447C-B8BC-955BD20E4DB8}"/>
                </a:ext>
              </a:extLst>
            </p:cNvPr>
            <p:cNvCxnSpPr/>
            <p:nvPr/>
          </p:nvCxnSpPr>
          <p:spPr>
            <a:xfrm>
              <a:off x="4200398" y="413956"/>
              <a:ext cx="0" cy="7107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231A33D-82EF-4576-9108-B5893E527C78}"/>
                </a:ext>
              </a:extLst>
            </p:cNvPr>
            <p:cNvSpPr txBox="1"/>
            <p:nvPr/>
          </p:nvSpPr>
          <p:spPr>
            <a:xfrm>
              <a:off x="3707904" y="130517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HiLo 64bits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7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FBDC34F-7CA2-40D5-9BFE-9191DA11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30" y="466138"/>
            <a:ext cx="2060246" cy="3693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MUX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1606A03-D11E-4EC1-8F51-BDC6D43E8D0D}"/>
              </a:ext>
            </a:extLst>
          </p:cNvPr>
          <p:cNvCxnSpPr/>
          <p:nvPr/>
        </p:nvCxnSpPr>
        <p:spPr>
          <a:xfrm>
            <a:off x="1770797" y="980728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7453CCA6-5CAF-4695-90D7-ACEB130DE5C6}"/>
              </a:ext>
            </a:extLst>
          </p:cNvPr>
          <p:cNvGrpSpPr/>
          <p:nvPr/>
        </p:nvGrpSpPr>
        <p:grpSpPr>
          <a:xfrm>
            <a:off x="2278891" y="1628800"/>
            <a:ext cx="7230806" cy="4332422"/>
            <a:chOff x="-298994" y="154623"/>
            <a:chExt cx="9628858" cy="6602682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B2401EA-3B90-441F-A617-62EB68FAD791}"/>
                </a:ext>
              </a:extLst>
            </p:cNvPr>
            <p:cNvCxnSpPr/>
            <p:nvPr/>
          </p:nvCxnSpPr>
          <p:spPr bwMode="auto">
            <a:xfrm>
              <a:off x="2020453" y="2718616"/>
              <a:ext cx="12616" cy="37380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接點: 肘形 6">
              <a:extLst>
                <a:ext uri="{FF2B5EF4-FFF2-40B4-BE49-F238E27FC236}">
                  <a16:creationId xmlns:a16="http://schemas.microsoft.com/office/drawing/2014/main" id="{470954DE-9041-44E0-8F9A-6336E6E66A15}"/>
                </a:ext>
              </a:extLst>
            </p:cNvPr>
            <p:cNvCxnSpPr>
              <a:stCxn id="153" idx="0"/>
              <a:endCxn id="155" idx="2"/>
            </p:cNvCxnSpPr>
            <p:nvPr/>
          </p:nvCxnSpPr>
          <p:spPr bwMode="auto">
            <a:xfrm rot="5400000">
              <a:off x="568876" y="3593131"/>
              <a:ext cx="5379101" cy="348055"/>
            </a:xfrm>
            <a:prstGeom prst="bentConnector3">
              <a:avLst>
                <a:gd name="adj1" fmla="val 10005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CDA3A60-41A9-42F5-BD67-F34174B614EA}"/>
                </a:ext>
              </a:extLst>
            </p:cNvPr>
            <p:cNvGrpSpPr/>
            <p:nvPr/>
          </p:nvGrpSpPr>
          <p:grpSpPr>
            <a:xfrm>
              <a:off x="7104468" y="2488900"/>
              <a:ext cx="1198376" cy="1311426"/>
              <a:chOff x="6179329" y="3242309"/>
              <a:chExt cx="920751" cy="549275"/>
            </a:xfrm>
          </p:grpSpPr>
          <p:grpSp>
            <p:nvGrpSpPr>
              <p:cNvPr id="160" name="Group 836">
                <a:extLst>
                  <a:ext uri="{FF2B5EF4-FFF2-40B4-BE49-F238E27FC236}">
                    <a16:creationId xmlns:a16="http://schemas.microsoft.com/office/drawing/2014/main" id="{7B76E0C3-B149-4DF7-850B-D0FEFBA60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82505" y="3242309"/>
                <a:ext cx="917575" cy="549275"/>
                <a:chOff x="3456" y="1181"/>
                <a:chExt cx="578" cy="346"/>
              </a:xfrm>
            </p:grpSpPr>
            <p:grpSp>
              <p:nvGrpSpPr>
                <p:cNvPr id="162" name="Group 144">
                  <a:extLst>
                    <a:ext uri="{FF2B5EF4-FFF2-40B4-BE49-F238E27FC236}">
                      <a16:creationId xmlns:a16="http://schemas.microsoft.com/office/drawing/2014/main" id="{49277FDB-1035-4682-80BC-DE9ED766D1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6" y="1181"/>
                  <a:ext cx="578" cy="346"/>
                  <a:chOff x="4204" y="3139"/>
                  <a:chExt cx="578" cy="346"/>
                </a:xfrm>
              </p:grpSpPr>
              <p:sp>
                <p:nvSpPr>
                  <p:cNvPr id="164" name="Line 134">
                    <a:extLst>
                      <a:ext uri="{FF2B5EF4-FFF2-40B4-BE49-F238E27FC236}">
                        <a16:creationId xmlns:a16="http://schemas.microsoft.com/office/drawing/2014/main" id="{C81C3E2F-1044-4062-94A8-0D52E4EE1E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7" y="3312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65" name="Line 135">
                    <a:extLst>
                      <a:ext uri="{FF2B5EF4-FFF2-40B4-BE49-F238E27FC236}">
                        <a16:creationId xmlns:a16="http://schemas.microsoft.com/office/drawing/2014/main" id="{1772A2FC-6ED0-4F79-865E-8DAB772977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5" y="3197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66" name="Line 136">
                    <a:extLst>
                      <a:ext uri="{FF2B5EF4-FFF2-40B4-BE49-F238E27FC236}">
                        <a16:creationId xmlns:a16="http://schemas.microsoft.com/office/drawing/2014/main" id="{82917153-314F-460B-8AB0-9E0F2D062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6" y="3427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67" name="Group 138">
                    <a:extLst>
                      <a:ext uri="{FF2B5EF4-FFF2-40B4-BE49-F238E27FC236}">
                        <a16:creationId xmlns:a16="http://schemas.microsoft.com/office/drawing/2014/main" id="{44E2DD58-DC84-4FE5-A7F3-6E17716222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87" y="3139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9" name="Group 139">
                      <a:extLst>
                        <a:ext uri="{FF2B5EF4-FFF2-40B4-BE49-F238E27FC236}">
                          <a16:creationId xmlns:a16="http://schemas.microsoft.com/office/drawing/2014/main" id="{059FD3B7-E62F-4A6E-B3A0-0E1C6F4F04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71" name="Freeform 140">
                        <a:extLst>
                          <a:ext uri="{FF2B5EF4-FFF2-40B4-BE49-F238E27FC236}">
                            <a16:creationId xmlns:a16="http://schemas.microsoft.com/office/drawing/2014/main" id="{96DF2429-0CB5-4953-B8B6-A8AAAE3CECC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1467 w 173"/>
                          <a:gd name="T3" fmla="*/ 58 h 173"/>
                          <a:gd name="T4" fmla="*/ 2209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172" name="Freeform 141">
                        <a:extLst>
                          <a:ext uri="{FF2B5EF4-FFF2-40B4-BE49-F238E27FC236}">
                            <a16:creationId xmlns:a16="http://schemas.microsoft.com/office/drawing/2014/main" id="{8DC31E9E-0851-4DCD-B5D5-3A7BE6D5349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1467 w 173"/>
                          <a:gd name="T3" fmla="*/ 58 h 173"/>
                          <a:gd name="T4" fmla="*/ 2209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170" name="Freeform 142">
                      <a:extLst>
                        <a:ext uri="{FF2B5EF4-FFF2-40B4-BE49-F238E27FC236}">
                          <a16:creationId xmlns:a16="http://schemas.microsoft.com/office/drawing/2014/main" id="{11B18405-DAA2-4120-8582-723AF8E0AA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68" name="Line 143">
                    <a:extLst>
                      <a:ext uri="{FF2B5EF4-FFF2-40B4-BE49-F238E27FC236}">
                        <a16:creationId xmlns:a16="http://schemas.microsoft.com/office/drawing/2014/main" id="{DA53200C-2B5D-4753-96D0-C84D1EBADE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4" y="328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dirty="0"/>
                  </a:p>
                </p:txBody>
              </p:sp>
            </p:grpSp>
            <p:sp>
              <p:nvSpPr>
                <p:cNvPr id="163" name="Freeform 835">
                  <a:extLst>
                    <a:ext uri="{FF2B5EF4-FFF2-40B4-BE49-F238E27FC236}">
                      <a16:creationId xmlns:a16="http://schemas.microsoft.com/office/drawing/2014/main" id="{00A6D3D2-1007-4530-A716-E6169D06CB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" y="1238"/>
                  <a:ext cx="576" cy="231"/>
                </a:xfrm>
                <a:custGeom>
                  <a:avLst/>
                  <a:gdLst>
                    <a:gd name="T0" fmla="*/ 0 w 576"/>
                    <a:gd name="T1" fmla="*/ 0 h 231"/>
                    <a:gd name="T2" fmla="*/ 0 w 576"/>
                    <a:gd name="T3" fmla="*/ 116 h 231"/>
                    <a:gd name="T4" fmla="*/ 0 w 576"/>
                    <a:gd name="T5" fmla="*/ 231 h 231"/>
                    <a:gd name="T6" fmla="*/ 576 w 576"/>
                    <a:gd name="T7" fmla="*/ 116 h 231"/>
                    <a:gd name="T8" fmla="*/ 0 w 576"/>
                    <a:gd name="T9" fmla="*/ 0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6" h="231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0" y="231"/>
                      </a:lnTo>
                      <a:lnTo>
                        <a:pt x="576" y="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dirty="0"/>
                    <a:t>OR</a:t>
                  </a:r>
                  <a:endParaRPr lang="zh-TW" altLang="en-US" dirty="0"/>
                </a:p>
              </p:txBody>
            </p:sp>
          </p:grpSp>
          <p:sp>
            <p:nvSpPr>
              <p:cNvPr id="161" name="Line 143">
                <a:extLst>
                  <a:ext uri="{FF2B5EF4-FFF2-40B4-BE49-F238E27FC236}">
                    <a16:creationId xmlns:a16="http://schemas.microsoft.com/office/drawing/2014/main" id="{C31D632B-A9A0-4EAA-9156-E8B783495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9329" y="3573295"/>
                <a:ext cx="222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562EDB3-64D7-4E3F-B143-373B02492E2B}"/>
                </a:ext>
              </a:extLst>
            </p:cNvPr>
            <p:cNvSpPr txBox="1"/>
            <p:nvPr/>
          </p:nvSpPr>
          <p:spPr>
            <a:xfrm>
              <a:off x="470387" y="154623"/>
              <a:ext cx="1532867" cy="56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ALUOut</a:t>
              </a:r>
              <a:endParaRPr lang="zh-TW" altLang="en-US" dirty="0"/>
            </a:p>
          </p:txBody>
        </p:sp>
        <p:grpSp>
          <p:nvGrpSpPr>
            <p:cNvPr id="10" name="Group 866">
              <a:extLst>
                <a:ext uri="{FF2B5EF4-FFF2-40B4-BE49-F238E27FC236}">
                  <a16:creationId xmlns:a16="http://schemas.microsoft.com/office/drawing/2014/main" id="{42AA0D99-B650-4A2B-ADD5-97F8233E1F9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565673" y="6110640"/>
              <a:ext cx="345311" cy="692138"/>
              <a:chOff x="1325" y="893"/>
              <a:chExt cx="230" cy="576"/>
            </a:xfrm>
          </p:grpSpPr>
          <p:grpSp>
            <p:nvGrpSpPr>
              <p:cNvPr id="154" name="Group 622">
                <a:extLst>
                  <a:ext uri="{FF2B5EF4-FFF2-40B4-BE49-F238E27FC236}">
                    <a16:creationId xmlns:a16="http://schemas.microsoft.com/office/drawing/2014/main" id="{4BC3CF24-5715-4703-A83F-59FF68AFC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5" y="893"/>
                <a:ext cx="230" cy="576"/>
                <a:chOff x="2440" y="1411"/>
                <a:chExt cx="230" cy="576"/>
              </a:xfrm>
            </p:grpSpPr>
            <p:sp>
              <p:nvSpPr>
                <p:cNvPr id="156" name="AutoShape 616">
                  <a:extLst>
                    <a:ext uri="{FF2B5EF4-FFF2-40B4-BE49-F238E27FC236}">
                      <a16:creationId xmlns:a16="http://schemas.microsoft.com/office/drawing/2014/main" id="{FAE2EECB-FCF2-4D25-BEA8-81E586C5B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40" y="1584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dirty="0"/>
                </a:p>
              </p:txBody>
            </p:sp>
            <p:sp>
              <p:nvSpPr>
                <p:cNvPr id="157" name="Line 617">
                  <a:extLst>
                    <a:ext uri="{FF2B5EF4-FFF2-40B4-BE49-F238E27FC236}">
                      <a16:creationId xmlns:a16="http://schemas.microsoft.com/office/drawing/2014/main" id="{E1144DB6-4E6B-4509-A34C-20BE6577B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5" y="181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8" name="Line 618">
                  <a:extLst>
                    <a:ext uri="{FF2B5EF4-FFF2-40B4-BE49-F238E27FC236}">
                      <a16:creationId xmlns:a16="http://schemas.microsoft.com/office/drawing/2014/main" id="{4A0147B4-85FD-4160-877F-A825933C0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5" y="1411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9" name="Oval 621">
                  <a:extLst>
                    <a:ext uri="{FF2B5EF4-FFF2-40B4-BE49-F238E27FC236}">
                      <a16:creationId xmlns:a16="http://schemas.microsoft.com/office/drawing/2014/main" id="{75BB2189-2BE3-415C-8AED-64D530ABB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8" y="1814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dirty="0"/>
                </a:p>
              </p:txBody>
            </p:sp>
          </p:grpSp>
          <p:sp>
            <p:nvSpPr>
              <p:cNvPr id="155" name="Freeform 865">
                <a:extLst>
                  <a:ext uri="{FF2B5EF4-FFF2-40B4-BE49-F238E27FC236}">
                    <a16:creationId xmlns:a16="http://schemas.microsoft.com/office/drawing/2014/main" id="{F3CA0213-503D-4F1A-801A-CCC1F9341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D14D1E3-1E61-48B5-9FC7-FEC368CDBF23}"/>
                </a:ext>
              </a:extLst>
            </p:cNvPr>
            <p:cNvCxnSpPr>
              <a:stCxn id="158" idx="1"/>
            </p:cNvCxnSpPr>
            <p:nvPr/>
          </p:nvCxnSpPr>
          <p:spPr bwMode="auto">
            <a:xfrm flipH="1">
              <a:off x="1571305" y="6456708"/>
              <a:ext cx="820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CB75A7-7688-4189-8541-9E21DBC729BD}"/>
                </a:ext>
              </a:extLst>
            </p:cNvPr>
            <p:cNvSpPr txBox="1"/>
            <p:nvPr/>
          </p:nvSpPr>
          <p:spPr>
            <a:xfrm>
              <a:off x="-298994" y="5647452"/>
              <a:ext cx="1965220" cy="56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Operation[1]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DC61641-B821-4DD8-A5FB-71A99D510A56}"/>
                </a:ext>
              </a:extLst>
            </p:cNvPr>
            <p:cNvSpPr txBox="1"/>
            <p:nvPr/>
          </p:nvSpPr>
          <p:spPr>
            <a:xfrm>
              <a:off x="505441" y="1826679"/>
              <a:ext cx="1097268" cy="56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HiOut</a:t>
              </a:r>
              <a:endParaRPr lang="zh-TW" altLang="en-US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F1DCFBC-8426-48B1-914F-BF22A9EDFF16}"/>
                </a:ext>
              </a:extLst>
            </p:cNvPr>
            <p:cNvGrpSpPr/>
            <p:nvPr/>
          </p:nvGrpSpPr>
          <p:grpSpPr>
            <a:xfrm>
              <a:off x="1570043" y="322025"/>
              <a:ext cx="4928799" cy="914725"/>
              <a:chOff x="823735" y="411513"/>
              <a:chExt cx="4928799" cy="914725"/>
            </a:xfrm>
          </p:grpSpPr>
          <p:grpSp>
            <p:nvGrpSpPr>
              <p:cNvPr id="146" name="Group 818">
                <a:extLst>
                  <a:ext uri="{FF2B5EF4-FFF2-40B4-BE49-F238E27FC236}">
                    <a16:creationId xmlns:a16="http://schemas.microsoft.com/office/drawing/2014/main" id="{D544F600-DA9B-4E61-AFD9-B47A141446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735" y="411513"/>
                <a:ext cx="4928799" cy="914725"/>
                <a:chOff x="1390" y="605"/>
                <a:chExt cx="1836" cy="346"/>
              </a:xfrm>
            </p:grpSpPr>
            <p:grpSp>
              <p:nvGrpSpPr>
                <p:cNvPr id="148" name="Group 69">
                  <a:extLst>
                    <a:ext uri="{FF2B5EF4-FFF2-40B4-BE49-F238E27FC236}">
                      <a16:creationId xmlns:a16="http://schemas.microsoft.com/office/drawing/2014/main" id="{C92D6756-08EF-4F5A-B71C-A6858B3344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0" y="605"/>
                  <a:ext cx="1836" cy="346"/>
                  <a:chOff x="1044" y="3542"/>
                  <a:chExt cx="1836" cy="346"/>
                </a:xfrm>
              </p:grpSpPr>
              <p:sp>
                <p:nvSpPr>
                  <p:cNvPr id="150" name="AutoShape 65">
                    <a:extLst>
                      <a:ext uri="{FF2B5EF4-FFF2-40B4-BE49-F238E27FC236}">
                        <a16:creationId xmlns:a16="http://schemas.microsoft.com/office/drawing/2014/main" id="{870B6DB1-50AD-429E-9579-D519999D33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dirty="0"/>
                  </a:p>
                </p:txBody>
              </p:sp>
              <p:sp>
                <p:nvSpPr>
                  <p:cNvPr id="151" name="Line 66">
                    <a:extLst>
                      <a:ext uri="{FF2B5EF4-FFF2-40B4-BE49-F238E27FC236}">
                        <a16:creationId xmlns:a16="http://schemas.microsoft.com/office/drawing/2014/main" id="{9A2CB275-5B9E-4810-9B61-F5EC84BD04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52" name="Line 67">
                    <a:extLst>
                      <a:ext uri="{FF2B5EF4-FFF2-40B4-BE49-F238E27FC236}">
                        <a16:creationId xmlns:a16="http://schemas.microsoft.com/office/drawing/2014/main" id="{A020F0B9-B05B-4454-99E7-3681F5C53D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44" y="3600"/>
                    <a:ext cx="1375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53" name="Line 68">
                    <a:extLst>
                      <a:ext uri="{FF2B5EF4-FFF2-40B4-BE49-F238E27FC236}">
                        <a16:creationId xmlns:a16="http://schemas.microsoft.com/office/drawing/2014/main" id="{160E0723-B813-4C5B-9735-D3FB218E14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38" y="3828"/>
                    <a:ext cx="681" cy="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49" name="Freeform 815">
                  <a:extLst>
                    <a:ext uri="{FF2B5EF4-FFF2-40B4-BE49-F238E27FC236}">
                      <a16:creationId xmlns:a16="http://schemas.microsoft.com/office/drawing/2014/main" id="{607D0EC7-6F0C-488A-9271-0570D40E9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3" y="657"/>
                  <a:ext cx="571" cy="242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dirty="0"/>
                    <a:t>AND</a:t>
                  </a:r>
                  <a:endParaRPr lang="zh-TW" altLang="en-US" dirty="0"/>
                </a:p>
              </p:txBody>
            </p:sp>
          </p:grpSp>
          <p:sp>
            <p:nvSpPr>
              <p:cNvPr id="147" name="Line 68">
                <a:extLst>
                  <a:ext uri="{FF2B5EF4-FFF2-40B4-BE49-F238E27FC236}">
                    <a16:creationId xmlns:a16="http://schemas.microsoft.com/office/drawing/2014/main" id="{9EA4F2C5-3320-44FB-8042-01706A854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365" y="860942"/>
                <a:ext cx="2167223" cy="51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69EA9F10-02C0-468B-8FB5-DE8350EE1010}"/>
                </a:ext>
              </a:extLst>
            </p:cNvPr>
            <p:cNvCxnSpPr>
              <a:endCxn id="143" idx="1"/>
            </p:cNvCxnSpPr>
            <p:nvPr/>
          </p:nvCxnSpPr>
          <p:spPr bwMode="auto">
            <a:xfrm rot="5400000">
              <a:off x="385412" y="3355372"/>
              <a:ext cx="5275066" cy="107231"/>
            </a:xfrm>
            <a:prstGeom prst="bentConnector4">
              <a:avLst>
                <a:gd name="adj1" fmla="val 49309"/>
                <a:gd name="adj2" fmla="val -26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A1C6904-D0CC-44B3-AE1D-0A91EF211CD2}"/>
                </a:ext>
              </a:extLst>
            </p:cNvPr>
            <p:cNvSpPr txBox="1"/>
            <p:nvPr/>
          </p:nvSpPr>
          <p:spPr>
            <a:xfrm>
              <a:off x="-283439" y="6194437"/>
              <a:ext cx="2132470" cy="56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Operation[0]</a:t>
              </a:r>
              <a:endParaRPr lang="zh-TW" altLang="en-US" dirty="0"/>
            </a:p>
          </p:txBody>
        </p:sp>
        <p:grpSp>
          <p:nvGrpSpPr>
            <p:cNvPr id="17" name="Group 866">
              <a:extLst>
                <a:ext uri="{FF2B5EF4-FFF2-40B4-BE49-F238E27FC236}">
                  <a16:creationId xmlns:a16="http://schemas.microsoft.com/office/drawing/2014/main" id="{EACD07D2-FA0D-4A14-BC26-AC1B5209E7C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478722" y="5646112"/>
              <a:ext cx="208321" cy="784913"/>
              <a:chOff x="1293" y="816"/>
              <a:chExt cx="262" cy="653"/>
            </a:xfrm>
          </p:grpSpPr>
          <p:grpSp>
            <p:nvGrpSpPr>
              <p:cNvPr id="140" name="Group 622">
                <a:extLst>
                  <a:ext uri="{FF2B5EF4-FFF2-40B4-BE49-F238E27FC236}">
                    <a16:creationId xmlns:a16="http://schemas.microsoft.com/office/drawing/2014/main" id="{03CAF692-0D96-4BC4-ACA1-853BC16ABF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3" y="816"/>
                <a:ext cx="230" cy="648"/>
                <a:chOff x="2408" y="1334"/>
                <a:chExt cx="230" cy="648"/>
              </a:xfrm>
            </p:grpSpPr>
            <p:sp>
              <p:nvSpPr>
                <p:cNvPr id="142" name="AutoShape 616">
                  <a:extLst>
                    <a:ext uri="{FF2B5EF4-FFF2-40B4-BE49-F238E27FC236}">
                      <a16:creationId xmlns:a16="http://schemas.microsoft.com/office/drawing/2014/main" id="{74409B2F-F3B4-4E88-BAE6-113FB2E03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08" y="1637"/>
                  <a:ext cx="230" cy="174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dirty="0"/>
                </a:p>
              </p:txBody>
            </p:sp>
            <p:sp>
              <p:nvSpPr>
                <p:cNvPr id="143" name="Line 617">
                  <a:extLst>
                    <a:ext uri="{FF2B5EF4-FFF2-40B4-BE49-F238E27FC236}">
                      <a16:creationId xmlns:a16="http://schemas.microsoft.com/office/drawing/2014/main" id="{3297577F-EF10-4D96-B85D-9730034E4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5" y="1858"/>
                  <a:ext cx="4" cy="1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" name="Line 618">
                  <a:extLst>
                    <a:ext uri="{FF2B5EF4-FFF2-40B4-BE49-F238E27FC236}">
                      <a16:creationId xmlns:a16="http://schemas.microsoft.com/office/drawing/2014/main" id="{221272FA-BF91-4A61-A60C-8E824AFB9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528" y="13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5" name="Oval 621">
                  <a:extLst>
                    <a:ext uri="{FF2B5EF4-FFF2-40B4-BE49-F238E27FC236}">
                      <a16:creationId xmlns:a16="http://schemas.microsoft.com/office/drawing/2014/main" id="{673F71D0-8605-4F1C-A8CB-EEE128E1F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1814"/>
                  <a:ext cx="57" cy="39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dirty="0"/>
                </a:p>
              </p:txBody>
            </p:sp>
          </p:grpSp>
          <p:sp>
            <p:nvSpPr>
              <p:cNvPr id="141" name="Freeform 865">
                <a:extLst>
                  <a:ext uri="{FF2B5EF4-FFF2-40B4-BE49-F238E27FC236}">
                    <a16:creationId xmlns:a16="http://schemas.microsoft.com/office/drawing/2014/main" id="{A18D41DD-C95C-4411-A23D-93BEA2166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" y="995"/>
                <a:ext cx="230" cy="474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4987A53F-9E4C-43F4-9231-4F528EECC17E}"/>
                </a:ext>
              </a:extLst>
            </p:cNvPr>
            <p:cNvGrpSpPr/>
            <p:nvPr/>
          </p:nvGrpSpPr>
          <p:grpSpPr>
            <a:xfrm>
              <a:off x="1564654" y="1937479"/>
              <a:ext cx="4896046" cy="914725"/>
              <a:chOff x="1736044" y="1913458"/>
              <a:chExt cx="4896046" cy="914725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2979C607-2B56-470F-A498-FE0131E36BAF}"/>
                  </a:ext>
                </a:extLst>
              </p:cNvPr>
              <p:cNvGrpSpPr/>
              <p:nvPr/>
            </p:nvGrpSpPr>
            <p:grpSpPr>
              <a:xfrm>
                <a:off x="2180742" y="2568602"/>
                <a:ext cx="1568307" cy="131839"/>
                <a:chOff x="2176488" y="1946087"/>
                <a:chExt cx="1568307" cy="131839"/>
              </a:xfrm>
            </p:grpSpPr>
            <p:grpSp>
              <p:nvGrpSpPr>
                <p:cNvPr id="132" name="群組 131">
                  <a:extLst>
                    <a:ext uri="{FF2B5EF4-FFF2-40B4-BE49-F238E27FC236}">
                      <a16:creationId xmlns:a16="http://schemas.microsoft.com/office/drawing/2014/main" id="{7C516A79-28C4-481B-B8BC-28443B956742}"/>
                    </a:ext>
                  </a:extLst>
                </p:cNvPr>
                <p:cNvGrpSpPr/>
                <p:nvPr/>
              </p:nvGrpSpPr>
              <p:grpSpPr>
                <a:xfrm>
                  <a:off x="3096826" y="1946087"/>
                  <a:ext cx="647969" cy="131838"/>
                  <a:chOff x="2179128" y="2059596"/>
                  <a:chExt cx="647969" cy="131838"/>
                </a:xfrm>
              </p:grpSpPr>
              <p:grpSp>
                <p:nvGrpSpPr>
                  <p:cNvPr id="134" name="群組 133">
                    <a:extLst>
                      <a:ext uri="{FF2B5EF4-FFF2-40B4-BE49-F238E27FC236}">
                        <a16:creationId xmlns:a16="http://schemas.microsoft.com/office/drawing/2014/main" id="{60B7DF09-A690-4031-8AB1-26D3206D3AE0}"/>
                      </a:ext>
                    </a:extLst>
                  </p:cNvPr>
                  <p:cNvGrpSpPr/>
                  <p:nvPr/>
                </p:nvGrpSpPr>
                <p:grpSpPr>
                  <a:xfrm>
                    <a:off x="2531679" y="2059596"/>
                    <a:ext cx="295418" cy="123349"/>
                    <a:chOff x="2531679" y="2059596"/>
                    <a:chExt cx="295418" cy="123349"/>
                  </a:xfrm>
                </p:grpSpPr>
                <p:cxnSp>
                  <p:nvCxnSpPr>
                    <p:cNvPr id="138" name="直線接點 137">
                      <a:extLst>
                        <a:ext uri="{FF2B5EF4-FFF2-40B4-BE49-F238E27FC236}">
                          <a16:creationId xmlns:a16="http://schemas.microsoft.com/office/drawing/2014/main" id="{C7D519F3-D595-4877-BA35-8027396A45EC}"/>
                        </a:ext>
                      </a:extLst>
                    </p:cNvPr>
                    <p:cNvCxnSpPr>
                      <a:stCxn id="123" idx="0"/>
                    </p:cNvCxnSpPr>
                    <p:nvPr/>
                  </p:nvCxnSpPr>
                  <p:spPr bwMode="auto">
                    <a:xfrm flipH="1" flipV="1">
                      <a:off x="2680953" y="2059596"/>
                      <a:ext cx="146144" cy="10889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9" name="直線接點 138">
                      <a:extLst>
                        <a:ext uri="{FF2B5EF4-FFF2-40B4-BE49-F238E27FC236}">
                          <a16:creationId xmlns:a16="http://schemas.microsoft.com/office/drawing/2014/main" id="{6E90A5FA-E580-4099-92E9-A4257E795A0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531679" y="2063260"/>
                      <a:ext cx="154468" cy="119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35" name="群組 134">
                    <a:extLst>
                      <a:ext uri="{FF2B5EF4-FFF2-40B4-BE49-F238E27FC236}">
                        <a16:creationId xmlns:a16="http://schemas.microsoft.com/office/drawing/2014/main" id="{F285DC99-CCF5-4D15-B82C-CE1325B2615A}"/>
                      </a:ext>
                    </a:extLst>
                  </p:cNvPr>
                  <p:cNvGrpSpPr/>
                  <p:nvPr/>
                </p:nvGrpSpPr>
                <p:grpSpPr>
                  <a:xfrm>
                    <a:off x="2179128" y="2063261"/>
                    <a:ext cx="345158" cy="128173"/>
                    <a:chOff x="2447965" y="2057415"/>
                    <a:chExt cx="345158" cy="128173"/>
                  </a:xfrm>
                </p:grpSpPr>
                <p:cxnSp>
                  <p:nvCxnSpPr>
                    <p:cNvPr id="136" name="直線接點 135">
                      <a:extLst>
                        <a:ext uri="{FF2B5EF4-FFF2-40B4-BE49-F238E27FC236}">
                          <a16:creationId xmlns:a16="http://schemas.microsoft.com/office/drawing/2014/main" id="{C45144D8-C77B-48C0-9CDD-3F8068CBCEF3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05572" y="2057416"/>
                      <a:ext cx="187551" cy="122327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7" name="直線接點 136">
                      <a:extLst>
                        <a:ext uri="{FF2B5EF4-FFF2-40B4-BE49-F238E27FC236}">
                          <a16:creationId xmlns:a16="http://schemas.microsoft.com/office/drawing/2014/main" id="{4E1F9E47-A688-4E02-9702-527D3E146B7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447965" y="2057415"/>
                      <a:ext cx="160983" cy="128173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133" name="直線接點 132">
                  <a:extLst>
                    <a:ext uri="{FF2B5EF4-FFF2-40B4-BE49-F238E27FC236}">
                      <a16:creationId xmlns:a16="http://schemas.microsoft.com/office/drawing/2014/main" id="{DAFF3236-D6F7-4159-A074-800C77D1361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176488" y="2072084"/>
                  <a:ext cx="934631" cy="584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F1BE7CB0-B645-44A3-8A74-5FAF57ADF54C}"/>
                  </a:ext>
                </a:extLst>
              </p:cNvPr>
              <p:cNvGrpSpPr/>
              <p:nvPr/>
            </p:nvGrpSpPr>
            <p:grpSpPr>
              <a:xfrm>
                <a:off x="1736044" y="1943906"/>
                <a:ext cx="2009770" cy="139866"/>
                <a:chOff x="1736044" y="1943906"/>
                <a:chExt cx="2013689" cy="139866"/>
              </a:xfrm>
            </p:grpSpPr>
            <p:grpSp>
              <p:nvGrpSpPr>
                <p:cNvPr id="124" name="群組 123">
                  <a:extLst>
                    <a:ext uri="{FF2B5EF4-FFF2-40B4-BE49-F238E27FC236}">
                      <a16:creationId xmlns:a16="http://schemas.microsoft.com/office/drawing/2014/main" id="{0FD4E1D3-1E70-4FAC-BEDD-8C01AAD22BC9}"/>
                    </a:ext>
                  </a:extLst>
                </p:cNvPr>
                <p:cNvGrpSpPr/>
                <p:nvPr/>
              </p:nvGrpSpPr>
              <p:grpSpPr>
                <a:xfrm>
                  <a:off x="3135077" y="1943906"/>
                  <a:ext cx="614656" cy="139866"/>
                  <a:chOff x="2217379" y="2057415"/>
                  <a:chExt cx="614656" cy="139866"/>
                </a:xfrm>
              </p:grpSpPr>
              <p:grpSp>
                <p:nvGrpSpPr>
                  <p:cNvPr id="126" name="群組 125">
                    <a:extLst>
                      <a:ext uri="{FF2B5EF4-FFF2-40B4-BE49-F238E27FC236}">
                        <a16:creationId xmlns:a16="http://schemas.microsoft.com/office/drawing/2014/main" id="{41F76CB5-54E4-4F25-A055-0C90A97E92F6}"/>
                      </a:ext>
                    </a:extLst>
                  </p:cNvPr>
                  <p:cNvGrpSpPr/>
                  <p:nvPr/>
                </p:nvGrpSpPr>
                <p:grpSpPr>
                  <a:xfrm>
                    <a:off x="2501520" y="2057415"/>
                    <a:ext cx="330515" cy="139825"/>
                    <a:chOff x="2501520" y="2057415"/>
                    <a:chExt cx="330515" cy="139825"/>
                  </a:xfrm>
                </p:grpSpPr>
                <p:cxnSp>
                  <p:nvCxnSpPr>
                    <p:cNvPr id="130" name="直線接點 129">
                      <a:extLst>
                        <a:ext uri="{FF2B5EF4-FFF2-40B4-BE49-F238E27FC236}">
                          <a16:creationId xmlns:a16="http://schemas.microsoft.com/office/drawing/2014/main" id="{601D7836-E31C-4FC8-8D37-1795A03B7EEA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89789" y="2057415"/>
                      <a:ext cx="142246" cy="125913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1" name="直線接點 130">
                      <a:extLst>
                        <a:ext uri="{FF2B5EF4-FFF2-40B4-BE49-F238E27FC236}">
                          <a16:creationId xmlns:a16="http://schemas.microsoft.com/office/drawing/2014/main" id="{F8F13728-3213-4689-8F74-391E9B32C08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501520" y="2057415"/>
                      <a:ext cx="187325" cy="13982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27" name="群組 126">
                    <a:extLst>
                      <a:ext uri="{FF2B5EF4-FFF2-40B4-BE49-F238E27FC236}">
                        <a16:creationId xmlns:a16="http://schemas.microsoft.com/office/drawing/2014/main" id="{910660AE-9740-4B65-97D1-0A28547473B9}"/>
                      </a:ext>
                    </a:extLst>
                  </p:cNvPr>
                  <p:cNvGrpSpPr/>
                  <p:nvPr/>
                </p:nvGrpSpPr>
                <p:grpSpPr>
                  <a:xfrm>
                    <a:off x="2217379" y="2063261"/>
                    <a:ext cx="288265" cy="134020"/>
                    <a:chOff x="2486216" y="2057415"/>
                    <a:chExt cx="288265" cy="134020"/>
                  </a:xfrm>
                </p:grpSpPr>
                <p:cxnSp>
                  <p:nvCxnSpPr>
                    <p:cNvPr id="128" name="直線接點 127">
                      <a:extLst>
                        <a:ext uri="{FF2B5EF4-FFF2-40B4-BE49-F238E27FC236}">
                          <a16:creationId xmlns:a16="http://schemas.microsoft.com/office/drawing/2014/main" id="{2BA356DB-71D8-472D-9F50-1A89273AFAD7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05572" y="2057416"/>
                      <a:ext cx="168909" cy="13401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9" name="直線接點 128">
                      <a:extLst>
                        <a:ext uri="{FF2B5EF4-FFF2-40B4-BE49-F238E27FC236}">
                          <a16:creationId xmlns:a16="http://schemas.microsoft.com/office/drawing/2014/main" id="{4B7BD301-9808-4EB0-9ED2-E149F2DA934F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486216" y="2057415"/>
                      <a:ext cx="122732" cy="128174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7A5EBAF3-AF37-4A7D-AEFE-07EBD99D5D7A}"/>
                    </a:ext>
                  </a:extLst>
                </p:cNvPr>
                <p:cNvCxnSpPr/>
                <p:nvPr/>
              </p:nvCxnSpPr>
              <p:spPr bwMode="auto">
                <a:xfrm flipH="1">
                  <a:off x="1736044" y="2072080"/>
                  <a:ext cx="139903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6274AE7F-6FAF-4203-BFE1-F32A0F7C6557}"/>
                  </a:ext>
                </a:extLst>
              </p:cNvPr>
              <p:cNvGrpSpPr/>
              <p:nvPr/>
            </p:nvGrpSpPr>
            <p:grpSpPr>
              <a:xfrm>
                <a:off x="3737115" y="1913458"/>
                <a:ext cx="2894975" cy="914725"/>
                <a:chOff x="3727187" y="1913458"/>
                <a:chExt cx="2904904" cy="914725"/>
              </a:xfrm>
            </p:grpSpPr>
            <p:grpSp>
              <p:nvGrpSpPr>
                <p:cNvPr id="116" name="Group 818">
                  <a:extLst>
                    <a:ext uri="{FF2B5EF4-FFF2-40B4-BE49-F238E27FC236}">
                      <a16:creationId xmlns:a16="http://schemas.microsoft.com/office/drawing/2014/main" id="{1BE7BD3C-FEF2-44F7-BBCA-BB8AB1F299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2798" y="1913458"/>
                  <a:ext cx="2899293" cy="914725"/>
                  <a:chOff x="2146" y="605"/>
                  <a:chExt cx="1080" cy="346"/>
                </a:xfrm>
              </p:grpSpPr>
              <p:grpSp>
                <p:nvGrpSpPr>
                  <p:cNvPr id="118" name="Group 69">
                    <a:extLst>
                      <a:ext uri="{FF2B5EF4-FFF2-40B4-BE49-F238E27FC236}">
                        <a16:creationId xmlns:a16="http://schemas.microsoft.com/office/drawing/2014/main" id="{82C0F03D-1751-4FB6-AF46-D0DBA4A6E6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46" y="605"/>
                    <a:ext cx="1080" cy="346"/>
                    <a:chOff x="1800" y="3542"/>
                    <a:chExt cx="1080" cy="346"/>
                  </a:xfrm>
                </p:grpSpPr>
                <p:sp>
                  <p:nvSpPr>
                    <p:cNvPr id="120" name="AutoShape 65">
                      <a:extLst>
                        <a:ext uri="{FF2B5EF4-FFF2-40B4-BE49-F238E27FC236}">
                          <a16:creationId xmlns:a16="http://schemas.microsoft.com/office/drawing/2014/main" id="{5D409F5E-89C5-473C-A608-900E18637F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dirty="0"/>
                    </a:p>
                  </p:txBody>
                </p:sp>
                <p:sp>
                  <p:nvSpPr>
                    <p:cNvPr id="121" name="Line 66">
                      <a:extLst>
                        <a:ext uri="{FF2B5EF4-FFF2-40B4-BE49-F238E27FC236}">
                          <a16:creationId xmlns:a16="http://schemas.microsoft.com/office/drawing/2014/main" id="{01C22634-207C-47FE-B873-9E40B48D6F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2" name="Line 67">
                      <a:extLst>
                        <a:ext uri="{FF2B5EF4-FFF2-40B4-BE49-F238E27FC236}">
                          <a16:creationId xmlns:a16="http://schemas.microsoft.com/office/drawing/2014/main" id="{11D00AC4-298F-4E5F-90DC-01395566E9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0" y="3600"/>
                      <a:ext cx="61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 dirty="0"/>
                    </a:p>
                  </p:txBody>
                </p:sp>
                <p:sp>
                  <p:nvSpPr>
                    <p:cNvPr id="123" name="Line 68">
                      <a:extLst>
                        <a:ext uri="{FF2B5EF4-FFF2-40B4-BE49-F238E27FC236}">
                          <a16:creationId xmlns:a16="http://schemas.microsoft.com/office/drawing/2014/main" id="{F02F9D77-B39B-4DFC-8EB4-6FFA0A39A78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02" y="3830"/>
                      <a:ext cx="617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 dirty="0"/>
                    </a:p>
                  </p:txBody>
                </p:sp>
              </p:grpSp>
              <p:sp>
                <p:nvSpPr>
                  <p:cNvPr id="119" name="Freeform 815">
                    <a:extLst>
                      <a:ext uri="{FF2B5EF4-FFF2-40B4-BE49-F238E27FC236}">
                        <a16:creationId xmlns:a16="http://schemas.microsoft.com/office/drawing/2014/main" id="{3A8B0E13-02D9-44CF-BBA7-5A932DA642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9" y="662"/>
                    <a:ext cx="559" cy="226"/>
                  </a:xfrm>
                  <a:custGeom>
                    <a:avLst/>
                    <a:gdLst>
                      <a:gd name="T0" fmla="*/ 0 w 566"/>
                      <a:gd name="T1" fmla="*/ 0 h 228"/>
                      <a:gd name="T2" fmla="*/ 566 w 566"/>
                      <a:gd name="T3" fmla="*/ 114 h 228"/>
                      <a:gd name="T4" fmla="*/ 0 w 566"/>
                      <a:gd name="T5" fmla="*/ 228 h 228"/>
                      <a:gd name="T6" fmla="*/ 0 w 566"/>
                      <a:gd name="T7" fmla="*/ 0 h 2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6" h="228">
                        <a:moveTo>
                          <a:pt x="0" y="0"/>
                        </a:moveTo>
                        <a:lnTo>
                          <a:pt x="566" y="114"/>
                        </a:lnTo>
                        <a:lnTo>
                          <a:pt x="0" y="2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dirty="0"/>
                      <a:t>AND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117" name="Line 68">
                  <a:extLst>
                    <a:ext uri="{FF2B5EF4-FFF2-40B4-BE49-F238E27FC236}">
                      <a16:creationId xmlns:a16="http://schemas.microsoft.com/office/drawing/2014/main" id="{858FAA01-16B6-47E9-A0C6-A361BE1CA2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27187" y="2370821"/>
                  <a:ext cx="1663068" cy="84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0CF1C48F-D685-4A20-ADE4-CA8C68C7BE8E}"/>
                  </a:ext>
                </a:extLst>
              </p:cNvPr>
              <p:cNvGrpSpPr/>
              <p:nvPr/>
            </p:nvGrpSpPr>
            <p:grpSpPr>
              <a:xfrm>
                <a:off x="3468399" y="2273067"/>
                <a:ext cx="268716" cy="106198"/>
                <a:chOff x="2535484" y="2082352"/>
                <a:chExt cx="268716" cy="105407"/>
              </a:xfrm>
            </p:grpSpPr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19E733E3-383E-45E0-9273-27F8595721D3}"/>
                    </a:ext>
                  </a:extLst>
                </p:cNvPr>
                <p:cNvCxnSpPr>
                  <a:stCxn id="117" idx="0"/>
                </p:cNvCxnSpPr>
                <p:nvPr/>
              </p:nvCxnSpPr>
              <p:spPr bwMode="auto">
                <a:xfrm flipH="1" flipV="1">
                  <a:off x="2666507" y="2082352"/>
                  <a:ext cx="137693" cy="10540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直線接點 114">
                  <a:extLst>
                    <a:ext uri="{FF2B5EF4-FFF2-40B4-BE49-F238E27FC236}">
                      <a16:creationId xmlns:a16="http://schemas.microsoft.com/office/drawing/2014/main" id="{092CA157-4269-4260-9C77-8E4A7BAD0A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535484" y="2088570"/>
                  <a:ext cx="137694" cy="9701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A99E67E7-830C-4F3A-87CB-336047EC94CF}"/>
                  </a:ext>
                </a:extLst>
              </p:cNvPr>
              <p:cNvCxnSpPr/>
              <p:nvPr/>
            </p:nvCxnSpPr>
            <p:spPr bwMode="auto">
              <a:xfrm>
                <a:off x="3255788" y="2370821"/>
                <a:ext cx="21894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4737D30-3937-4CC2-B6C0-2A48978384FC}"/>
                </a:ext>
              </a:extLst>
            </p:cNvPr>
            <p:cNvGrpSpPr/>
            <p:nvPr/>
          </p:nvGrpSpPr>
          <p:grpSpPr>
            <a:xfrm>
              <a:off x="1882966" y="5875121"/>
              <a:ext cx="311452" cy="167275"/>
              <a:chOff x="2486216" y="2057415"/>
              <a:chExt cx="270331" cy="128174"/>
            </a:xfrm>
          </p:grpSpPr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83127C5A-4306-4C2F-8861-791D1B59540D}"/>
                  </a:ext>
                </a:extLst>
              </p:cNvPr>
              <p:cNvCxnSpPr/>
              <p:nvPr/>
            </p:nvCxnSpPr>
            <p:spPr bwMode="auto">
              <a:xfrm flipH="1" flipV="1">
                <a:off x="2605571" y="2057415"/>
                <a:ext cx="150976" cy="12817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62DE8EFB-449D-485E-A8F6-45B8ECDE5CF9}"/>
                  </a:ext>
                </a:extLst>
              </p:cNvPr>
              <p:cNvCxnSpPr/>
              <p:nvPr/>
            </p:nvCxnSpPr>
            <p:spPr bwMode="auto">
              <a:xfrm flipH="1">
                <a:off x="2486216" y="2057415"/>
                <a:ext cx="122732" cy="12817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2A7CD92-C989-454A-AD51-2B3F8FDF1DC3}"/>
                </a:ext>
              </a:extLst>
            </p:cNvPr>
            <p:cNvCxnSpPr/>
            <p:nvPr/>
          </p:nvCxnSpPr>
          <p:spPr bwMode="auto">
            <a:xfrm flipH="1">
              <a:off x="1571305" y="6034778"/>
              <a:ext cx="3228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896D6C1-D9D5-4673-AF3B-09344E911FED}"/>
                </a:ext>
              </a:extLst>
            </p:cNvPr>
            <p:cNvSpPr txBox="1"/>
            <p:nvPr/>
          </p:nvSpPr>
          <p:spPr>
            <a:xfrm>
              <a:off x="474929" y="3248274"/>
              <a:ext cx="1097268" cy="56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LoOut</a:t>
              </a:r>
              <a:endParaRPr lang="zh-TW" altLang="en-US" dirty="0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696C77F5-B3D5-4EA3-B1F2-3A041BCDAAD8}"/>
                </a:ext>
              </a:extLst>
            </p:cNvPr>
            <p:cNvGrpSpPr/>
            <p:nvPr/>
          </p:nvGrpSpPr>
          <p:grpSpPr>
            <a:xfrm>
              <a:off x="1571305" y="3402241"/>
              <a:ext cx="4934185" cy="914725"/>
              <a:chOff x="1736044" y="3378220"/>
              <a:chExt cx="4934185" cy="914725"/>
            </a:xfrm>
          </p:grpSpPr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094387DA-1122-42CA-B929-852E734C888D}"/>
                  </a:ext>
                </a:extLst>
              </p:cNvPr>
              <p:cNvGrpSpPr/>
              <p:nvPr/>
            </p:nvGrpSpPr>
            <p:grpSpPr>
              <a:xfrm>
                <a:off x="1736044" y="3378220"/>
                <a:ext cx="4934185" cy="914725"/>
                <a:chOff x="1736044" y="3378220"/>
                <a:chExt cx="4934185" cy="914725"/>
              </a:xfrm>
            </p:grpSpPr>
            <p:grpSp>
              <p:nvGrpSpPr>
                <p:cNvPr id="86" name="Group 818">
                  <a:extLst>
                    <a:ext uri="{FF2B5EF4-FFF2-40B4-BE49-F238E27FC236}">
                      <a16:creationId xmlns:a16="http://schemas.microsoft.com/office/drawing/2014/main" id="{8B1798A2-F2E2-4BBC-94D0-20533925B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7180" y="3378220"/>
                  <a:ext cx="3063049" cy="914725"/>
                  <a:chOff x="2085" y="605"/>
                  <a:chExt cx="1141" cy="346"/>
                </a:xfrm>
              </p:grpSpPr>
              <p:grpSp>
                <p:nvGrpSpPr>
                  <p:cNvPr id="101" name="Group 69">
                    <a:extLst>
                      <a:ext uri="{FF2B5EF4-FFF2-40B4-BE49-F238E27FC236}">
                        <a16:creationId xmlns:a16="http://schemas.microsoft.com/office/drawing/2014/main" id="{ADFD420D-D29A-43CA-9507-EA15CED81D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85" y="605"/>
                    <a:ext cx="1141" cy="346"/>
                    <a:chOff x="1739" y="3542"/>
                    <a:chExt cx="1141" cy="346"/>
                  </a:xfrm>
                </p:grpSpPr>
                <p:sp>
                  <p:nvSpPr>
                    <p:cNvPr id="103" name="AutoShape 65">
                      <a:extLst>
                        <a:ext uri="{FF2B5EF4-FFF2-40B4-BE49-F238E27FC236}">
                          <a16:creationId xmlns:a16="http://schemas.microsoft.com/office/drawing/2014/main" id="{49FD2190-3754-4DD2-A17E-6147882EB4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dirty="0"/>
                    </a:p>
                  </p:txBody>
                </p:sp>
                <p:sp>
                  <p:nvSpPr>
                    <p:cNvPr id="104" name="Line 66">
                      <a:extLst>
                        <a:ext uri="{FF2B5EF4-FFF2-40B4-BE49-F238E27FC236}">
                          <a16:creationId xmlns:a16="http://schemas.microsoft.com/office/drawing/2014/main" id="{2B2B55AE-3C12-41F7-8EE4-99D0CB21D2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5" name="Line 67">
                      <a:extLst>
                        <a:ext uri="{FF2B5EF4-FFF2-40B4-BE49-F238E27FC236}">
                          <a16:creationId xmlns:a16="http://schemas.microsoft.com/office/drawing/2014/main" id="{4136D437-E462-49F8-ABC2-ED9F039406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9" y="3599"/>
                      <a:ext cx="63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6" name="Line 68">
                      <a:extLst>
                        <a:ext uri="{FF2B5EF4-FFF2-40B4-BE49-F238E27FC236}">
                          <a16:creationId xmlns:a16="http://schemas.microsoft.com/office/drawing/2014/main" id="{D34FEC3D-FEC3-4529-8459-024060187AC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9" y="3825"/>
                      <a:ext cx="680" cy="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 dirty="0"/>
                    </a:p>
                  </p:txBody>
                </p:sp>
              </p:grpSp>
              <p:sp>
                <p:nvSpPr>
                  <p:cNvPr id="102" name="Freeform 815">
                    <a:extLst>
                      <a:ext uri="{FF2B5EF4-FFF2-40B4-BE49-F238E27FC236}">
                        <a16:creationId xmlns:a16="http://schemas.microsoft.com/office/drawing/2014/main" id="{96770A4F-6CD7-489B-B22D-8BB5471F69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2" y="662"/>
                    <a:ext cx="566" cy="228"/>
                  </a:xfrm>
                  <a:custGeom>
                    <a:avLst/>
                    <a:gdLst>
                      <a:gd name="T0" fmla="*/ 0 w 566"/>
                      <a:gd name="T1" fmla="*/ 0 h 228"/>
                      <a:gd name="T2" fmla="*/ 566 w 566"/>
                      <a:gd name="T3" fmla="*/ 114 h 228"/>
                      <a:gd name="T4" fmla="*/ 0 w 566"/>
                      <a:gd name="T5" fmla="*/ 228 h 228"/>
                      <a:gd name="T6" fmla="*/ 0 w 566"/>
                      <a:gd name="T7" fmla="*/ 0 h 2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6" h="228">
                        <a:moveTo>
                          <a:pt x="0" y="0"/>
                        </a:moveTo>
                        <a:lnTo>
                          <a:pt x="566" y="114"/>
                        </a:lnTo>
                        <a:lnTo>
                          <a:pt x="0" y="2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dirty="0"/>
                      <a:t>AND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87" name="群組 86">
                  <a:extLst>
                    <a:ext uri="{FF2B5EF4-FFF2-40B4-BE49-F238E27FC236}">
                      <a16:creationId xmlns:a16="http://schemas.microsoft.com/office/drawing/2014/main" id="{25C70F2C-D065-4E15-8F1A-8D3DFBDEFF1C}"/>
                    </a:ext>
                  </a:extLst>
                </p:cNvPr>
                <p:cNvGrpSpPr/>
                <p:nvPr/>
              </p:nvGrpSpPr>
              <p:grpSpPr>
                <a:xfrm>
                  <a:off x="1736044" y="3398381"/>
                  <a:ext cx="2005361" cy="144597"/>
                  <a:chOff x="1736044" y="3398381"/>
                  <a:chExt cx="2005359" cy="144597"/>
                </a:xfrm>
              </p:grpSpPr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414B464E-EA9D-42F6-989A-BE69318A33E9}"/>
                      </a:ext>
                    </a:extLst>
                  </p:cNvPr>
                  <p:cNvGrpSpPr/>
                  <p:nvPr/>
                </p:nvGrpSpPr>
                <p:grpSpPr>
                  <a:xfrm>
                    <a:off x="2064853" y="3408473"/>
                    <a:ext cx="277167" cy="122329"/>
                    <a:chOff x="2486216" y="2057415"/>
                    <a:chExt cx="270331" cy="128174"/>
                  </a:xfrm>
                </p:grpSpPr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A85AFA5D-F258-434F-9C1C-BBF76DDBBE99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05571" y="2057415"/>
                      <a:ext cx="150976" cy="128174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EA6CADBE-16AE-4128-8479-6DB919ADA2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486216" y="2057415"/>
                      <a:ext cx="122732" cy="128174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A662BF25-0522-4ED4-B5A7-C139C28B8D65}"/>
                      </a:ext>
                    </a:extLst>
                  </p:cNvPr>
                  <p:cNvGrpSpPr/>
                  <p:nvPr/>
                </p:nvGrpSpPr>
                <p:grpSpPr>
                  <a:xfrm>
                    <a:off x="2342022" y="3398381"/>
                    <a:ext cx="1399381" cy="144597"/>
                    <a:chOff x="2350802" y="1949752"/>
                    <a:chExt cx="1394438" cy="144598"/>
                  </a:xfrm>
                </p:grpSpPr>
                <p:grpSp>
                  <p:nvGrpSpPr>
                    <p:cNvPr id="91" name="群組 90">
                      <a:extLst>
                        <a:ext uri="{FF2B5EF4-FFF2-40B4-BE49-F238E27FC236}">
                          <a16:creationId xmlns:a16="http://schemas.microsoft.com/office/drawing/2014/main" id="{EC5C48AA-7632-4244-A31B-DABA46026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1421" y="1949752"/>
                      <a:ext cx="623819" cy="144598"/>
                      <a:chOff x="2203723" y="2063261"/>
                      <a:chExt cx="623819" cy="144598"/>
                    </a:xfrm>
                  </p:grpSpPr>
                  <p:grpSp>
                    <p:nvGrpSpPr>
                      <p:cNvPr id="93" name="群組 92">
                        <a:extLst>
                          <a:ext uri="{FF2B5EF4-FFF2-40B4-BE49-F238E27FC236}">
                            <a16:creationId xmlns:a16="http://schemas.microsoft.com/office/drawing/2014/main" id="{520F414D-E334-4785-B0DD-B89D470D5E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01433" y="2063264"/>
                        <a:ext cx="326109" cy="144595"/>
                        <a:chOff x="2501433" y="2063264"/>
                        <a:chExt cx="326109" cy="144595"/>
                      </a:xfrm>
                    </p:grpSpPr>
                    <p:cxnSp>
                      <p:nvCxnSpPr>
                        <p:cNvPr id="97" name="直線接點 96">
                          <a:extLst>
                            <a:ext uri="{FF2B5EF4-FFF2-40B4-BE49-F238E27FC236}">
                              <a16:creationId xmlns:a16="http://schemas.microsoft.com/office/drawing/2014/main" id="{8D88FD68-0856-4FA5-BCE0-F7AD63952D41}"/>
                            </a:ext>
                          </a:extLst>
                        </p:cNvPr>
                        <p:cNvCxnSpPr>
                          <a:stCxn id="105" idx="0"/>
                        </p:cNvCxnSpPr>
                        <p:nvPr/>
                      </p:nvCxnSpPr>
                      <p:spPr bwMode="auto">
                        <a:xfrm flipH="1" flipV="1">
                          <a:off x="2686709" y="2063264"/>
                          <a:ext cx="140833" cy="130530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98" name="直線接點 97">
                          <a:extLst>
                            <a:ext uri="{FF2B5EF4-FFF2-40B4-BE49-F238E27FC236}">
                              <a16:creationId xmlns:a16="http://schemas.microsoft.com/office/drawing/2014/main" id="{9C1D2938-7AD0-4846-86BD-79C7C7560D19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>
                          <a:off x="2501433" y="2068320"/>
                          <a:ext cx="184630" cy="13953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grpSp>
                    <p:nvGrpSpPr>
                      <p:cNvPr id="94" name="群組 93">
                        <a:extLst>
                          <a:ext uri="{FF2B5EF4-FFF2-40B4-BE49-F238E27FC236}">
                            <a16:creationId xmlns:a16="http://schemas.microsoft.com/office/drawing/2014/main" id="{3C982F77-2DF4-4764-B22A-B4ED546F46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03723" y="2063261"/>
                        <a:ext cx="305215" cy="140880"/>
                        <a:chOff x="2472560" y="2057415"/>
                        <a:chExt cx="305215" cy="140880"/>
                      </a:xfrm>
                    </p:grpSpPr>
                    <p:cxnSp>
                      <p:nvCxnSpPr>
                        <p:cNvPr id="95" name="直線接點 94">
                          <a:extLst>
                            <a:ext uri="{FF2B5EF4-FFF2-40B4-BE49-F238E27FC236}">
                              <a16:creationId xmlns:a16="http://schemas.microsoft.com/office/drawing/2014/main" id="{C125DEA1-857A-4B9A-A1AD-0B56388141B8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596225" y="2061813"/>
                          <a:ext cx="181550" cy="136482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96" name="直線接點 95">
                          <a:extLst>
                            <a:ext uri="{FF2B5EF4-FFF2-40B4-BE49-F238E27FC236}">
                              <a16:creationId xmlns:a16="http://schemas.microsoft.com/office/drawing/2014/main" id="{9D3F48F5-0C59-44BA-8E92-962D97D1912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>
                          <a:off x="2472560" y="2057415"/>
                          <a:ext cx="136388" cy="12817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FE76AF27-62A7-4C4C-A1E1-6460BFE475C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350802" y="2077926"/>
                      <a:ext cx="779225" cy="3681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90" name="直線接點 89">
                    <a:extLst>
                      <a:ext uri="{FF2B5EF4-FFF2-40B4-BE49-F238E27FC236}">
                        <a16:creationId xmlns:a16="http://schemas.microsoft.com/office/drawing/2014/main" id="{332055E8-4315-4B48-BEA4-9D77A180DB84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736044" y="3526553"/>
                    <a:ext cx="32881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6" name="Line 68">
                <a:extLst>
                  <a:ext uri="{FF2B5EF4-FFF2-40B4-BE49-F238E27FC236}">
                    <a16:creationId xmlns:a16="http://schemas.microsoft.com/office/drawing/2014/main" id="{D91B336F-F42A-4F07-B51D-68BB186D2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4897" y="3829937"/>
                <a:ext cx="1697069" cy="56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B57C422D-2B6C-4307-8022-117E0D3105B4}"/>
                  </a:ext>
                </a:extLst>
              </p:cNvPr>
              <p:cNvGrpSpPr/>
              <p:nvPr/>
            </p:nvGrpSpPr>
            <p:grpSpPr>
              <a:xfrm>
                <a:off x="2550935" y="3721050"/>
                <a:ext cx="1183166" cy="134975"/>
                <a:chOff x="2579904" y="1946087"/>
                <a:chExt cx="1164891" cy="132997"/>
              </a:xfrm>
            </p:grpSpPr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6B038CA9-C12A-4F50-8903-A2C81E57358F}"/>
                    </a:ext>
                  </a:extLst>
                </p:cNvPr>
                <p:cNvGrpSpPr/>
                <p:nvPr/>
              </p:nvGrpSpPr>
              <p:grpSpPr>
                <a:xfrm>
                  <a:off x="3096826" y="1946087"/>
                  <a:ext cx="647969" cy="131838"/>
                  <a:chOff x="2179128" y="2059596"/>
                  <a:chExt cx="647969" cy="131838"/>
                </a:xfrm>
              </p:grpSpPr>
              <p:grpSp>
                <p:nvGrpSpPr>
                  <p:cNvPr id="80" name="群組 79">
                    <a:extLst>
                      <a:ext uri="{FF2B5EF4-FFF2-40B4-BE49-F238E27FC236}">
                        <a16:creationId xmlns:a16="http://schemas.microsoft.com/office/drawing/2014/main" id="{947C5FF4-55CE-43C5-AFB8-375DA38F48D0}"/>
                      </a:ext>
                    </a:extLst>
                  </p:cNvPr>
                  <p:cNvGrpSpPr/>
                  <p:nvPr/>
                </p:nvGrpSpPr>
                <p:grpSpPr>
                  <a:xfrm>
                    <a:off x="2512076" y="2059596"/>
                    <a:ext cx="315021" cy="131837"/>
                    <a:chOff x="2512076" y="2059596"/>
                    <a:chExt cx="315021" cy="131837"/>
                  </a:xfrm>
                </p:grpSpPr>
                <p:cxnSp>
                  <p:nvCxnSpPr>
                    <p:cNvPr id="84" name="直線接點 83">
                      <a:extLst>
                        <a:ext uri="{FF2B5EF4-FFF2-40B4-BE49-F238E27FC236}">
                          <a16:creationId xmlns:a16="http://schemas.microsoft.com/office/drawing/2014/main" id="{0AE3307D-D297-49B3-BF24-0441B8EFF440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80953" y="2059596"/>
                      <a:ext cx="146144" cy="10889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5" name="直線接點 84">
                      <a:extLst>
                        <a:ext uri="{FF2B5EF4-FFF2-40B4-BE49-F238E27FC236}">
                          <a16:creationId xmlns:a16="http://schemas.microsoft.com/office/drawing/2014/main" id="{577A3447-07DE-4E8C-B820-2BE0CA2F366F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512076" y="2063260"/>
                      <a:ext cx="174071" cy="128173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81" name="群組 80">
                    <a:extLst>
                      <a:ext uri="{FF2B5EF4-FFF2-40B4-BE49-F238E27FC236}">
                        <a16:creationId xmlns:a16="http://schemas.microsoft.com/office/drawing/2014/main" id="{2FB4AB89-70E2-49BF-9297-2F119F4F4E67}"/>
                      </a:ext>
                    </a:extLst>
                  </p:cNvPr>
                  <p:cNvGrpSpPr/>
                  <p:nvPr/>
                </p:nvGrpSpPr>
                <p:grpSpPr>
                  <a:xfrm>
                    <a:off x="2179128" y="2063261"/>
                    <a:ext cx="345158" cy="128173"/>
                    <a:chOff x="2447965" y="2057415"/>
                    <a:chExt cx="345158" cy="128173"/>
                  </a:xfrm>
                </p:grpSpPr>
                <p:cxnSp>
                  <p:nvCxnSpPr>
                    <p:cNvPr id="82" name="直線接點 81">
                      <a:extLst>
                        <a:ext uri="{FF2B5EF4-FFF2-40B4-BE49-F238E27FC236}">
                          <a16:creationId xmlns:a16="http://schemas.microsoft.com/office/drawing/2014/main" id="{555D46C6-60F9-4C7E-B53F-EA9F08AAD5B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05572" y="2057416"/>
                      <a:ext cx="187551" cy="122327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3" name="直線接點 82">
                      <a:extLst>
                        <a:ext uri="{FF2B5EF4-FFF2-40B4-BE49-F238E27FC236}">
                          <a16:creationId xmlns:a16="http://schemas.microsoft.com/office/drawing/2014/main" id="{07B80AC8-E5AA-4230-9CC8-34E05532130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447965" y="2057415"/>
                      <a:ext cx="160983" cy="128173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FD48182D-DC47-4BC5-8914-5DA185DAB7A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579904" y="2077929"/>
                  <a:ext cx="531218" cy="11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706BDF5-73CF-43A9-A0E6-2C050294763C}"/>
                </a:ext>
              </a:extLst>
            </p:cNvPr>
            <p:cNvCxnSpPr/>
            <p:nvPr/>
          </p:nvCxnSpPr>
          <p:spPr bwMode="auto">
            <a:xfrm>
              <a:off x="2379544" y="3874142"/>
              <a:ext cx="10662" cy="21680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B867694-B6C9-48D3-AC70-EDDABE8A421D}"/>
                </a:ext>
              </a:extLst>
            </p:cNvPr>
            <p:cNvSpPr txBox="1"/>
            <p:nvPr/>
          </p:nvSpPr>
          <p:spPr>
            <a:xfrm>
              <a:off x="501754" y="4810586"/>
              <a:ext cx="1097268" cy="56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Shifter</a:t>
              </a:r>
              <a:endParaRPr lang="zh-TW" altLang="en-US" dirty="0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EC2C1D0F-F1D6-4F54-98E0-449E3A868C05}"/>
                </a:ext>
              </a:extLst>
            </p:cNvPr>
            <p:cNvGrpSpPr/>
            <p:nvPr/>
          </p:nvGrpSpPr>
          <p:grpSpPr>
            <a:xfrm>
              <a:off x="1571305" y="4928040"/>
              <a:ext cx="4927538" cy="917851"/>
              <a:chOff x="1742695" y="4904019"/>
              <a:chExt cx="4927538" cy="917851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F59352AC-73A0-4714-A4DD-50E28E0102A0}"/>
                  </a:ext>
                </a:extLst>
              </p:cNvPr>
              <p:cNvGrpSpPr/>
              <p:nvPr/>
            </p:nvGrpSpPr>
            <p:grpSpPr>
              <a:xfrm>
                <a:off x="1742695" y="4904019"/>
                <a:ext cx="4927538" cy="917851"/>
                <a:chOff x="1742695" y="4904019"/>
                <a:chExt cx="4927538" cy="917851"/>
              </a:xfrm>
            </p:grpSpPr>
            <p:grpSp>
              <p:nvGrpSpPr>
                <p:cNvPr id="41" name="Group 818">
                  <a:extLst>
                    <a:ext uri="{FF2B5EF4-FFF2-40B4-BE49-F238E27FC236}">
                      <a16:creationId xmlns:a16="http://schemas.microsoft.com/office/drawing/2014/main" id="{66ED9009-DD45-4D4D-BF0F-037ED7A95D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3355" y="4907145"/>
                  <a:ext cx="2936878" cy="914725"/>
                  <a:chOff x="2132" y="605"/>
                  <a:chExt cx="1094" cy="346"/>
                </a:xfrm>
              </p:grpSpPr>
              <p:grpSp>
                <p:nvGrpSpPr>
                  <p:cNvPr id="69" name="Group 69">
                    <a:extLst>
                      <a:ext uri="{FF2B5EF4-FFF2-40B4-BE49-F238E27FC236}">
                        <a16:creationId xmlns:a16="http://schemas.microsoft.com/office/drawing/2014/main" id="{BEA8B7C3-C878-4C6F-9B02-63DE741F5B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2" y="605"/>
                    <a:ext cx="1094" cy="346"/>
                    <a:chOff x="1786" y="3542"/>
                    <a:chExt cx="1094" cy="346"/>
                  </a:xfrm>
                </p:grpSpPr>
                <p:sp>
                  <p:nvSpPr>
                    <p:cNvPr id="71" name="AutoShape 65">
                      <a:extLst>
                        <a:ext uri="{FF2B5EF4-FFF2-40B4-BE49-F238E27FC236}">
                          <a16:creationId xmlns:a16="http://schemas.microsoft.com/office/drawing/2014/main" id="{A17B92F0-7E71-477C-952B-3A336F824B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dirty="0"/>
                    </a:p>
                  </p:txBody>
                </p:sp>
                <p:sp>
                  <p:nvSpPr>
                    <p:cNvPr id="72" name="Line 66">
                      <a:extLst>
                        <a:ext uri="{FF2B5EF4-FFF2-40B4-BE49-F238E27FC236}">
                          <a16:creationId xmlns:a16="http://schemas.microsoft.com/office/drawing/2014/main" id="{2D98A7C9-7F56-4F3D-BB18-ED5B446C4E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73" name="Line 67">
                      <a:extLst>
                        <a:ext uri="{FF2B5EF4-FFF2-40B4-BE49-F238E27FC236}">
                          <a16:creationId xmlns:a16="http://schemas.microsoft.com/office/drawing/2014/main" id="{9514E209-026D-42BB-9B4C-05F110F1AB5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96" y="3590"/>
                      <a:ext cx="619" cy="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74" name="Line 68">
                      <a:extLst>
                        <a:ext uri="{FF2B5EF4-FFF2-40B4-BE49-F238E27FC236}">
                          <a16:creationId xmlns:a16="http://schemas.microsoft.com/office/drawing/2014/main" id="{F944B3CA-734D-4B1C-9DF2-64C5A4438E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6" y="3828"/>
                      <a:ext cx="633" cy="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70" name="Freeform 815">
                    <a:extLst>
                      <a:ext uri="{FF2B5EF4-FFF2-40B4-BE49-F238E27FC236}">
                        <a16:creationId xmlns:a16="http://schemas.microsoft.com/office/drawing/2014/main" id="{07A63278-051D-4EE0-9980-CF13CAB534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0" y="660"/>
                    <a:ext cx="568" cy="230"/>
                  </a:xfrm>
                  <a:custGeom>
                    <a:avLst/>
                    <a:gdLst>
                      <a:gd name="T0" fmla="*/ 0 w 566"/>
                      <a:gd name="T1" fmla="*/ 0 h 228"/>
                      <a:gd name="T2" fmla="*/ 566 w 566"/>
                      <a:gd name="T3" fmla="*/ 114 h 228"/>
                      <a:gd name="T4" fmla="*/ 0 w 566"/>
                      <a:gd name="T5" fmla="*/ 228 h 228"/>
                      <a:gd name="T6" fmla="*/ 0 w 566"/>
                      <a:gd name="T7" fmla="*/ 0 h 2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6" h="228">
                        <a:moveTo>
                          <a:pt x="0" y="0"/>
                        </a:moveTo>
                        <a:lnTo>
                          <a:pt x="566" y="114"/>
                        </a:lnTo>
                        <a:lnTo>
                          <a:pt x="0" y="2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dirty="0"/>
                      <a:t>AND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7711C245-24CB-4B6D-AD1E-B55B3602B573}"/>
                    </a:ext>
                  </a:extLst>
                </p:cNvPr>
                <p:cNvGrpSpPr/>
                <p:nvPr/>
              </p:nvGrpSpPr>
              <p:grpSpPr>
                <a:xfrm>
                  <a:off x="1742695" y="4907145"/>
                  <a:ext cx="2017501" cy="146886"/>
                  <a:chOff x="1736044" y="3398380"/>
                  <a:chExt cx="2017500" cy="146886"/>
                </a:xfrm>
              </p:grpSpPr>
              <p:grpSp>
                <p:nvGrpSpPr>
                  <p:cNvPr id="56" name="群組 55">
                    <a:extLst>
                      <a:ext uri="{FF2B5EF4-FFF2-40B4-BE49-F238E27FC236}">
                        <a16:creationId xmlns:a16="http://schemas.microsoft.com/office/drawing/2014/main" id="{1785755E-BA80-47A3-BC87-D9B6BD1C9C94}"/>
                      </a:ext>
                    </a:extLst>
                  </p:cNvPr>
                  <p:cNvGrpSpPr/>
                  <p:nvPr/>
                </p:nvGrpSpPr>
                <p:grpSpPr>
                  <a:xfrm>
                    <a:off x="2064855" y="3408474"/>
                    <a:ext cx="316003" cy="136792"/>
                    <a:chOff x="2486216" y="2057415"/>
                    <a:chExt cx="308209" cy="143328"/>
                  </a:xfrm>
                </p:grpSpPr>
                <p:cxnSp>
                  <p:nvCxnSpPr>
                    <p:cNvPr id="67" name="直線接點 66">
                      <a:extLst>
                        <a:ext uri="{FF2B5EF4-FFF2-40B4-BE49-F238E27FC236}">
                          <a16:creationId xmlns:a16="http://schemas.microsoft.com/office/drawing/2014/main" id="{1DCB2FDF-FA55-4395-9F46-93001D80A5DF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05572" y="2057417"/>
                      <a:ext cx="188853" cy="143326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8" name="直線接點 67">
                      <a:extLst>
                        <a:ext uri="{FF2B5EF4-FFF2-40B4-BE49-F238E27FC236}">
                          <a16:creationId xmlns:a16="http://schemas.microsoft.com/office/drawing/2014/main" id="{9CA5E2CA-673F-4BFE-ACEB-1B729208ED6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486216" y="2057415"/>
                      <a:ext cx="122732" cy="128174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7" name="群組 56">
                    <a:extLst>
                      <a:ext uri="{FF2B5EF4-FFF2-40B4-BE49-F238E27FC236}">
                        <a16:creationId xmlns:a16="http://schemas.microsoft.com/office/drawing/2014/main" id="{D19CA2E5-A80A-4861-9040-AF909A7BFDDF}"/>
                      </a:ext>
                    </a:extLst>
                  </p:cNvPr>
                  <p:cNvGrpSpPr/>
                  <p:nvPr/>
                </p:nvGrpSpPr>
                <p:grpSpPr>
                  <a:xfrm>
                    <a:off x="2726365" y="3398380"/>
                    <a:ext cx="1027179" cy="134828"/>
                    <a:chOff x="2733786" y="1949752"/>
                    <a:chExt cx="1023550" cy="134829"/>
                  </a:xfrm>
                </p:grpSpPr>
                <p:grpSp>
                  <p:nvGrpSpPr>
                    <p:cNvPr id="59" name="群組 58">
                      <a:extLst>
                        <a:ext uri="{FF2B5EF4-FFF2-40B4-BE49-F238E27FC236}">
                          <a16:creationId xmlns:a16="http://schemas.microsoft.com/office/drawing/2014/main" id="{64C95F56-7FB7-4958-B5CE-E825D88DAF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1421" y="1949752"/>
                      <a:ext cx="635915" cy="134829"/>
                      <a:chOff x="2203723" y="2063261"/>
                      <a:chExt cx="635915" cy="134829"/>
                    </a:xfrm>
                  </p:grpSpPr>
                  <p:grpSp>
                    <p:nvGrpSpPr>
                      <p:cNvPr id="61" name="群組 60">
                        <a:extLst>
                          <a:ext uri="{FF2B5EF4-FFF2-40B4-BE49-F238E27FC236}">
                            <a16:creationId xmlns:a16="http://schemas.microsoft.com/office/drawing/2014/main" id="{8B274A05-74EA-470A-8736-AC39C04A5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22976" y="2063267"/>
                        <a:ext cx="316662" cy="134823"/>
                        <a:chOff x="2522976" y="2063267"/>
                        <a:chExt cx="316662" cy="134823"/>
                      </a:xfrm>
                    </p:grpSpPr>
                    <p:cxnSp>
                      <p:nvCxnSpPr>
                        <p:cNvPr id="65" name="直線接點 64">
                          <a:extLst>
                            <a:ext uri="{FF2B5EF4-FFF2-40B4-BE49-F238E27FC236}">
                              <a16:creationId xmlns:a16="http://schemas.microsoft.com/office/drawing/2014/main" id="{DDA3D4F9-FEF9-4931-A137-8D14816B8AEF}"/>
                            </a:ext>
                          </a:extLst>
                        </p:cNvPr>
                        <p:cNvCxnSpPr>
                          <a:stCxn id="73" idx="0"/>
                        </p:cNvCxnSpPr>
                        <p:nvPr/>
                      </p:nvCxnSpPr>
                      <p:spPr bwMode="auto">
                        <a:xfrm flipH="1" flipV="1">
                          <a:off x="2686712" y="2063267"/>
                          <a:ext cx="152926" cy="134823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66" name="直線接點 65">
                          <a:extLst>
                            <a:ext uri="{FF2B5EF4-FFF2-40B4-BE49-F238E27FC236}">
                              <a16:creationId xmlns:a16="http://schemas.microsoft.com/office/drawing/2014/main" id="{EDDB6EDF-F0BE-4B45-A2CF-F841AFA8F082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>
                          <a:off x="2522976" y="2068320"/>
                          <a:ext cx="163086" cy="12547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grpSp>
                    <p:nvGrpSpPr>
                      <p:cNvPr id="62" name="群組 61">
                        <a:extLst>
                          <a:ext uri="{FF2B5EF4-FFF2-40B4-BE49-F238E27FC236}">
                            <a16:creationId xmlns:a16="http://schemas.microsoft.com/office/drawing/2014/main" id="{5BC1DE04-F007-4EC4-8ECD-4E7E57057D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03723" y="2063261"/>
                        <a:ext cx="325882" cy="130536"/>
                        <a:chOff x="2472560" y="2057415"/>
                        <a:chExt cx="325882" cy="130536"/>
                      </a:xfrm>
                    </p:grpSpPr>
                    <p:cxnSp>
                      <p:nvCxnSpPr>
                        <p:cNvPr id="63" name="直線接點 62">
                          <a:extLst>
                            <a:ext uri="{FF2B5EF4-FFF2-40B4-BE49-F238E27FC236}">
                              <a16:creationId xmlns:a16="http://schemas.microsoft.com/office/drawing/2014/main" id="{7226DBA1-A3AC-40CD-A297-940A24DCBF48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601555" y="2063804"/>
                          <a:ext cx="196887" cy="12414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64" name="直線接點 63">
                          <a:extLst>
                            <a:ext uri="{FF2B5EF4-FFF2-40B4-BE49-F238E27FC236}">
                              <a16:creationId xmlns:a16="http://schemas.microsoft.com/office/drawing/2014/main" id="{17610806-05FA-4012-B395-A07A7D783C78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>
                          <a:off x="2472560" y="2057415"/>
                          <a:ext cx="136388" cy="12817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60" name="直線接點 59">
                      <a:extLst>
                        <a:ext uri="{FF2B5EF4-FFF2-40B4-BE49-F238E27FC236}">
                          <a16:creationId xmlns:a16="http://schemas.microsoft.com/office/drawing/2014/main" id="{03B1548C-9F64-4082-8280-16F84702140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733786" y="2081608"/>
                      <a:ext cx="39624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58" name="直線接點 57">
                    <a:extLst>
                      <a:ext uri="{FF2B5EF4-FFF2-40B4-BE49-F238E27FC236}">
                        <a16:creationId xmlns:a16="http://schemas.microsoft.com/office/drawing/2014/main" id="{607DDE23-A509-4B5F-904F-8EEF9B06C02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736044" y="3526553"/>
                    <a:ext cx="32881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8BFCFE30-88D7-4A49-BE3D-D4552D00E5D8}"/>
                    </a:ext>
                  </a:extLst>
                </p:cNvPr>
                <p:cNvGrpSpPr/>
                <p:nvPr/>
              </p:nvGrpSpPr>
              <p:grpSpPr>
                <a:xfrm>
                  <a:off x="2375879" y="4904019"/>
                  <a:ext cx="357136" cy="156461"/>
                  <a:chOff x="2427896" y="2057415"/>
                  <a:chExt cx="357136" cy="156461"/>
                </a:xfrm>
              </p:grpSpPr>
              <p:cxnSp>
                <p:nvCxnSpPr>
                  <p:cNvPr id="54" name="直線接點 53">
                    <a:extLst>
                      <a:ext uri="{FF2B5EF4-FFF2-40B4-BE49-F238E27FC236}">
                        <a16:creationId xmlns:a16="http://schemas.microsoft.com/office/drawing/2014/main" id="{8B3ACD6C-DC5F-4A12-8D2D-2CDF275727D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605571" y="2057415"/>
                    <a:ext cx="179461" cy="13498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977A0307-0422-4A6F-8FB0-79988398E2D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2427896" y="2057415"/>
                    <a:ext cx="181053" cy="15646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4" name="Line 68">
                  <a:extLst>
                    <a:ext uri="{FF2B5EF4-FFF2-40B4-BE49-F238E27FC236}">
                      <a16:creationId xmlns:a16="http://schemas.microsoft.com/office/drawing/2014/main" id="{5838B822-0B47-461E-8E38-E6E8D5070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1407" y="5338694"/>
                  <a:ext cx="1680559" cy="99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E6925DB8-8E4C-4743-B6D2-3D1C41FD048D}"/>
                    </a:ext>
                  </a:extLst>
                </p:cNvPr>
                <p:cNvGrpSpPr/>
                <p:nvPr/>
              </p:nvGrpSpPr>
              <p:grpSpPr>
                <a:xfrm>
                  <a:off x="2571544" y="5203866"/>
                  <a:ext cx="1179021" cy="134828"/>
                  <a:chOff x="2582483" y="1949752"/>
                  <a:chExt cx="1174856" cy="134829"/>
                </a:xfrm>
              </p:grpSpPr>
              <p:grpSp>
                <p:nvGrpSpPr>
                  <p:cNvPr id="46" name="群組 45">
                    <a:extLst>
                      <a:ext uri="{FF2B5EF4-FFF2-40B4-BE49-F238E27FC236}">
                        <a16:creationId xmlns:a16="http://schemas.microsoft.com/office/drawing/2014/main" id="{34CB352B-113E-4C37-93A4-284674809497}"/>
                      </a:ext>
                    </a:extLst>
                  </p:cNvPr>
                  <p:cNvGrpSpPr/>
                  <p:nvPr/>
                </p:nvGrpSpPr>
                <p:grpSpPr>
                  <a:xfrm>
                    <a:off x="3121421" y="1949752"/>
                    <a:ext cx="635918" cy="134829"/>
                    <a:chOff x="2203723" y="2063261"/>
                    <a:chExt cx="635918" cy="134829"/>
                  </a:xfrm>
                </p:grpSpPr>
                <p:grpSp>
                  <p:nvGrpSpPr>
                    <p:cNvPr id="48" name="群組 47">
                      <a:extLst>
                        <a:ext uri="{FF2B5EF4-FFF2-40B4-BE49-F238E27FC236}">
                          <a16:creationId xmlns:a16="http://schemas.microsoft.com/office/drawing/2014/main" id="{B5878FAB-72F4-476A-B602-1E5724469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4645" y="2063267"/>
                      <a:ext cx="324996" cy="134823"/>
                      <a:chOff x="2514645" y="2063267"/>
                      <a:chExt cx="324996" cy="134823"/>
                    </a:xfrm>
                  </p:grpSpPr>
                  <p:cxnSp>
                    <p:nvCxnSpPr>
                      <p:cNvPr id="52" name="直線接點 51">
                        <a:extLst>
                          <a:ext uri="{FF2B5EF4-FFF2-40B4-BE49-F238E27FC236}">
                            <a16:creationId xmlns:a16="http://schemas.microsoft.com/office/drawing/2014/main" id="{E2D057F6-ED98-4D52-B858-C77BD21DEF9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 flipV="1">
                        <a:off x="2686715" y="2063267"/>
                        <a:ext cx="152926" cy="134823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" name="直線接點 52">
                        <a:extLst>
                          <a:ext uri="{FF2B5EF4-FFF2-40B4-BE49-F238E27FC236}">
                            <a16:creationId xmlns:a16="http://schemas.microsoft.com/office/drawing/2014/main" id="{B8BD2DA8-1EDB-40CD-AA5D-ED9D43CA644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514645" y="2068320"/>
                        <a:ext cx="171418" cy="12977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49" name="群組 48">
                      <a:extLst>
                        <a:ext uri="{FF2B5EF4-FFF2-40B4-BE49-F238E27FC236}">
                          <a16:creationId xmlns:a16="http://schemas.microsoft.com/office/drawing/2014/main" id="{B8018C73-DDA9-4190-9533-CCB3B820B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03723" y="2063261"/>
                      <a:ext cx="325882" cy="130536"/>
                      <a:chOff x="2472560" y="2057415"/>
                      <a:chExt cx="325882" cy="130536"/>
                    </a:xfrm>
                  </p:grpSpPr>
                  <p:cxnSp>
                    <p:nvCxnSpPr>
                      <p:cNvPr id="50" name="直線接點 49">
                        <a:extLst>
                          <a:ext uri="{FF2B5EF4-FFF2-40B4-BE49-F238E27FC236}">
                            <a16:creationId xmlns:a16="http://schemas.microsoft.com/office/drawing/2014/main" id="{EC327909-0727-4E84-B0C7-2C70EAAA14D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 flipV="1">
                        <a:off x="2606472" y="2062473"/>
                        <a:ext cx="191970" cy="125478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" name="直線接點 50">
                        <a:extLst>
                          <a:ext uri="{FF2B5EF4-FFF2-40B4-BE49-F238E27FC236}">
                            <a16:creationId xmlns:a16="http://schemas.microsoft.com/office/drawing/2014/main" id="{24174EF2-F27D-4326-948D-7F1E25F693B2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472560" y="2057415"/>
                        <a:ext cx="136388" cy="128174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8537E814-05DB-4303-88FF-A7CA5E4FBF5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582483" y="2077926"/>
                    <a:ext cx="547546" cy="368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8221532D-43C1-4BE2-BF1C-7B2DE35A7C74}"/>
                  </a:ext>
                </a:extLst>
              </p:cNvPr>
              <p:cNvGrpSpPr/>
              <p:nvPr/>
            </p:nvGrpSpPr>
            <p:grpSpPr>
              <a:xfrm>
                <a:off x="2210983" y="5533374"/>
                <a:ext cx="1537074" cy="132694"/>
                <a:chOff x="2213599" y="1949752"/>
                <a:chExt cx="1531645" cy="132695"/>
              </a:xfrm>
            </p:grpSpPr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99D9BE57-332C-4CC8-A208-EF8EDDFC8234}"/>
                    </a:ext>
                  </a:extLst>
                </p:cNvPr>
                <p:cNvGrpSpPr/>
                <p:nvPr/>
              </p:nvGrpSpPr>
              <p:grpSpPr>
                <a:xfrm>
                  <a:off x="3121915" y="1949752"/>
                  <a:ext cx="623329" cy="130536"/>
                  <a:chOff x="2204217" y="2063261"/>
                  <a:chExt cx="623329" cy="130536"/>
                </a:xfrm>
              </p:grpSpPr>
              <p:grpSp>
                <p:nvGrpSpPr>
                  <p:cNvPr id="35" name="群組 34">
                    <a:extLst>
                      <a:ext uri="{FF2B5EF4-FFF2-40B4-BE49-F238E27FC236}">
                        <a16:creationId xmlns:a16="http://schemas.microsoft.com/office/drawing/2014/main" id="{DF52145B-E6F2-4204-9396-85F1A91EEF34}"/>
                      </a:ext>
                    </a:extLst>
                  </p:cNvPr>
                  <p:cNvGrpSpPr/>
                  <p:nvPr/>
                </p:nvGrpSpPr>
                <p:grpSpPr>
                  <a:xfrm>
                    <a:off x="2514647" y="2063264"/>
                    <a:ext cx="312899" cy="130530"/>
                    <a:chOff x="2514647" y="2063264"/>
                    <a:chExt cx="312899" cy="130530"/>
                  </a:xfrm>
                </p:grpSpPr>
                <p:cxnSp>
                  <p:nvCxnSpPr>
                    <p:cNvPr id="39" name="直線接點 38">
                      <a:extLst>
                        <a:ext uri="{FF2B5EF4-FFF2-40B4-BE49-F238E27FC236}">
                          <a16:creationId xmlns:a16="http://schemas.microsoft.com/office/drawing/2014/main" id="{18EB5C28-C7C0-4463-BB12-3367683A2328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86713" y="2063264"/>
                      <a:ext cx="140833" cy="13053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" name="直線接點 39">
                      <a:extLst>
                        <a:ext uri="{FF2B5EF4-FFF2-40B4-BE49-F238E27FC236}">
                          <a16:creationId xmlns:a16="http://schemas.microsoft.com/office/drawing/2014/main" id="{A1B232E0-766A-4F1C-8C63-4DEC3429943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514647" y="2068320"/>
                      <a:ext cx="171416" cy="122171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36" name="群組 35">
                    <a:extLst>
                      <a:ext uri="{FF2B5EF4-FFF2-40B4-BE49-F238E27FC236}">
                        <a16:creationId xmlns:a16="http://schemas.microsoft.com/office/drawing/2014/main" id="{30B5920F-6CEF-4C1A-8D85-06D83E7BA1A3}"/>
                      </a:ext>
                    </a:extLst>
                  </p:cNvPr>
                  <p:cNvGrpSpPr/>
                  <p:nvPr/>
                </p:nvGrpSpPr>
                <p:grpSpPr>
                  <a:xfrm>
                    <a:off x="2204217" y="2063261"/>
                    <a:ext cx="325388" cy="130536"/>
                    <a:chOff x="2473054" y="2057415"/>
                    <a:chExt cx="325388" cy="130536"/>
                  </a:xfrm>
                </p:grpSpPr>
                <p:cxnSp>
                  <p:nvCxnSpPr>
                    <p:cNvPr id="37" name="直線接點 36">
                      <a:extLst>
                        <a:ext uri="{FF2B5EF4-FFF2-40B4-BE49-F238E27FC236}">
                          <a16:creationId xmlns:a16="http://schemas.microsoft.com/office/drawing/2014/main" id="{9959C1E3-411C-4635-B529-9EF1E78AC703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608000" y="2065118"/>
                      <a:ext cx="190442" cy="122833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" name="直線接點 37">
                      <a:extLst>
                        <a:ext uri="{FF2B5EF4-FFF2-40B4-BE49-F238E27FC236}">
                          <a16:creationId xmlns:a16="http://schemas.microsoft.com/office/drawing/2014/main" id="{E72D3D60-61E5-4D0D-A151-71DEE020E97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473054" y="2057415"/>
                      <a:ext cx="135894" cy="129874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A59A5A8-118E-4758-B8C5-DACB36A9F74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213599" y="2081608"/>
                  <a:ext cx="916428" cy="83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D25EF57A-FF25-4E15-848A-7A2646831EEE}"/>
                </a:ext>
              </a:extLst>
            </p:cNvPr>
            <p:cNvCxnSpPr>
              <a:stCxn id="151" idx="1"/>
              <a:endCxn id="165" idx="0"/>
            </p:cNvCxnSpPr>
            <p:nvPr/>
          </p:nvCxnSpPr>
          <p:spPr bwMode="auto">
            <a:xfrm rot="16200000" flipH="1">
              <a:off x="5840082" y="1438148"/>
              <a:ext cx="1929345" cy="611826"/>
            </a:xfrm>
            <a:prstGeom prst="bentConnector5">
              <a:avLst>
                <a:gd name="adj1" fmla="val 0"/>
                <a:gd name="adj2" fmla="val 50000"/>
                <a:gd name="adj3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F2E1CD9E-43E9-4510-A78F-6D2C350C60AC}"/>
                </a:ext>
              </a:extLst>
            </p:cNvPr>
            <p:cNvCxnSpPr>
              <a:stCxn id="121" idx="1"/>
              <a:endCxn id="168" idx="0"/>
            </p:cNvCxnSpPr>
            <p:nvPr/>
          </p:nvCxnSpPr>
          <p:spPr bwMode="auto">
            <a:xfrm rot="16200000" flipH="1">
              <a:off x="6464724" y="2390818"/>
              <a:ext cx="639853" cy="647902"/>
            </a:xfrm>
            <a:prstGeom prst="bentConnector5">
              <a:avLst>
                <a:gd name="adj1" fmla="val 0"/>
                <a:gd name="adj2" fmla="val 179"/>
                <a:gd name="adj3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CB3D4E03-9FE6-4C2C-A0DE-9F22C849194D}"/>
                </a:ext>
              </a:extLst>
            </p:cNvPr>
            <p:cNvCxnSpPr>
              <a:endCxn id="161" idx="0"/>
            </p:cNvCxnSpPr>
            <p:nvPr/>
          </p:nvCxnSpPr>
          <p:spPr bwMode="auto">
            <a:xfrm flipV="1">
              <a:off x="6490737" y="3279148"/>
              <a:ext cx="613731" cy="580456"/>
            </a:xfrm>
            <a:prstGeom prst="bentConnector4">
              <a:avLst>
                <a:gd name="adj1" fmla="val -439"/>
                <a:gd name="adj2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CABF3251-D611-4E4B-BBC4-D80050E2CE33}"/>
                </a:ext>
              </a:extLst>
            </p:cNvPr>
            <p:cNvCxnSpPr>
              <a:stCxn id="163" idx="2"/>
            </p:cNvCxnSpPr>
            <p:nvPr/>
          </p:nvCxnSpPr>
          <p:spPr bwMode="auto">
            <a:xfrm flipH="1">
              <a:off x="6498840" y="3580491"/>
              <a:ext cx="609762" cy="1808039"/>
            </a:xfrm>
            <a:prstGeom prst="bentConnector4">
              <a:avLst>
                <a:gd name="adj1" fmla="val 1093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10085D2-2230-4F5A-AE64-8380FFBC45E0}"/>
                </a:ext>
              </a:extLst>
            </p:cNvPr>
            <p:cNvSpPr txBox="1"/>
            <p:nvPr/>
          </p:nvSpPr>
          <p:spPr>
            <a:xfrm>
              <a:off x="8232596" y="2898157"/>
              <a:ext cx="1097268" cy="469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DataOut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7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5A954-E563-43D6-A393-138F36A0E6BD}"/>
              </a:ext>
            </a:extLst>
          </p:cNvPr>
          <p:cNvSpPr/>
          <p:nvPr/>
        </p:nvSpPr>
        <p:spPr>
          <a:xfrm>
            <a:off x="3305251" y="4821050"/>
            <a:ext cx="1037613" cy="129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/>
                </a:solidFill>
              </a:rPr>
              <a:t>MUL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Control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41BF10-440B-40F9-B68B-B2059EF9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97" y="476672"/>
            <a:ext cx="2592288" cy="3600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Total ALU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03791C6-C514-46D3-9D31-B0C8E19227B1}"/>
              </a:ext>
            </a:extLst>
          </p:cNvPr>
          <p:cNvCxnSpPr/>
          <p:nvPr/>
        </p:nvCxnSpPr>
        <p:spPr>
          <a:xfrm>
            <a:off x="1788496" y="980728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8769DAD6-FDAF-4D4C-8587-2115480B447F}"/>
              </a:ext>
            </a:extLst>
          </p:cNvPr>
          <p:cNvGrpSpPr/>
          <p:nvPr/>
        </p:nvGrpSpPr>
        <p:grpSpPr>
          <a:xfrm>
            <a:off x="1631505" y="1249223"/>
            <a:ext cx="8741815" cy="5432148"/>
            <a:chOff x="427717" y="960147"/>
            <a:chExt cx="9604965" cy="582796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E179C22-C4AC-4364-8761-515643E9EE07}"/>
                </a:ext>
              </a:extLst>
            </p:cNvPr>
            <p:cNvGrpSpPr/>
            <p:nvPr/>
          </p:nvGrpSpPr>
          <p:grpSpPr>
            <a:xfrm>
              <a:off x="427717" y="960147"/>
              <a:ext cx="8446319" cy="5827967"/>
              <a:chOff x="116411" y="510798"/>
              <a:chExt cx="9025618" cy="6227686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B545C3AB-29B3-4F0A-B5FE-1DC51066B96B}"/>
                  </a:ext>
                </a:extLst>
              </p:cNvPr>
              <p:cNvGrpSpPr/>
              <p:nvPr/>
            </p:nvGrpSpPr>
            <p:grpSpPr>
              <a:xfrm>
                <a:off x="206569" y="780794"/>
                <a:ext cx="8935460" cy="5957690"/>
                <a:chOff x="-203929" y="320074"/>
                <a:chExt cx="9966705" cy="6757902"/>
              </a:xfrm>
            </p:grpSpPr>
            <p:grpSp>
              <p:nvGrpSpPr>
                <p:cNvPr id="144" name="群組 143">
                  <a:extLst>
                    <a:ext uri="{FF2B5EF4-FFF2-40B4-BE49-F238E27FC236}">
                      <a16:creationId xmlns:a16="http://schemas.microsoft.com/office/drawing/2014/main" id="{5975BC66-5779-4941-8760-FA383825248E}"/>
                    </a:ext>
                  </a:extLst>
                </p:cNvPr>
                <p:cNvGrpSpPr/>
                <p:nvPr/>
              </p:nvGrpSpPr>
              <p:grpSpPr>
                <a:xfrm>
                  <a:off x="1982380" y="2911039"/>
                  <a:ext cx="2174478" cy="2487571"/>
                  <a:chOff x="1982380" y="2911038"/>
                  <a:chExt cx="2174478" cy="2487570"/>
                </a:xfrm>
              </p:grpSpPr>
              <p:cxnSp>
                <p:nvCxnSpPr>
                  <p:cNvPr id="146" name="直線接點 145">
                    <a:extLst>
                      <a:ext uri="{FF2B5EF4-FFF2-40B4-BE49-F238E27FC236}">
                        <a16:creationId xmlns:a16="http://schemas.microsoft.com/office/drawing/2014/main" id="{F585B74A-FAE0-4FEA-8D8F-0F42BE3B8D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990062" y="2911038"/>
                    <a:ext cx="0" cy="883718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接點: 肘形 149">
                    <a:extLst>
                      <a:ext uri="{FF2B5EF4-FFF2-40B4-BE49-F238E27FC236}">
                        <a16:creationId xmlns:a16="http://schemas.microsoft.com/office/drawing/2014/main" id="{FD2EF65E-BD3E-48CB-BFB3-BCCD560CEC0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982380" y="3792919"/>
                    <a:ext cx="2174478" cy="1605689"/>
                  </a:xfrm>
                  <a:prstGeom prst="bentConnector3">
                    <a:avLst>
                      <a:gd name="adj1" fmla="val 62654"/>
                    </a:avLst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E99FDA12-67DA-4276-B9FE-6BB51EC61EF2}"/>
                    </a:ext>
                  </a:extLst>
                </p:cNvPr>
                <p:cNvGrpSpPr/>
                <p:nvPr/>
              </p:nvGrpSpPr>
              <p:grpSpPr>
                <a:xfrm>
                  <a:off x="-203929" y="817664"/>
                  <a:ext cx="6939038" cy="6260312"/>
                  <a:chOff x="-203929" y="817664"/>
                  <a:chExt cx="6939038" cy="6260312"/>
                </a:xfrm>
              </p:grpSpPr>
              <p:cxnSp>
                <p:nvCxnSpPr>
                  <p:cNvPr id="124" name="直線接點 123">
                    <a:extLst>
                      <a:ext uri="{FF2B5EF4-FFF2-40B4-BE49-F238E27FC236}">
                        <a16:creationId xmlns:a16="http://schemas.microsoft.com/office/drawing/2014/main" id="{19B38EBF-A9DF-4242-A6B7-A8876691EA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444719" y="5574729"/>
                    <a:ext cx="0" cy="150324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5" name="直線單箭頭接點 134">
                    <a:extLst>
                      <a:ext uri="{FF2B5EF4-FFF2-40B4-BE49-F238E27FC236}">
                        <a16:creationId xmlns:a16="http://schemas.microsoft.com/office/drawing/2014/main" id="{7452AC99-0C6C-4196-833D-64D17D6088BC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-203929" y="5565643"/>
                    <a:ext cx="2088172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26" name="群組 125">
                    <a:extLst>
                      <a:ext uri="{FF2B5EF4-FFF2-40B4-BE49-F238E27FC236}">
                        <a16:creationId xmlns:a16="http://schemas.microsoft.com/office/drawing/2014/main" id="{7448EA22-8F2E-4B8B-B926-1D5C0D1DF101}"/>
                      </a:ext>
                    </a:extLst>
                  </p:cNvPr>
                  <p:cNvGrpSpPr/>
                  <p:nvPr/>
                </p:nvGrpSpPr>
                <p:grpSpPr>
                  <a:xfrm>
                    <a:off x="1445206" y="817664"/>
                    <a:ext cx="2711648" cy="4757072"/>
                    <a:chOff x="1445206" y="817664"/>
                    <a:chExt cx="2711648" cy="4757072"/>
                  </a:xfrm>
                </p:grpSpPr>
                <p:cxnSp>
                  <p:nvCxnSpPr>
                    <p:cNvPr id="128" name="接點: 肘形 127">
                      <a:extLst>
                        <a:ext uri="{FF2B5EF4-FFF2-40B4-BE49-F238E27FC236}">
                          <a16:creationId xmlns:a16="http://schemas.microsoft.com/office/drawing/2014/main" id="{E3136DA0-92F0-4009-B0AB-7A72F04D5599}"/>
                        </a:ext>
                      </a:extLst>
                    </p:cNvPr>
                    <p:cNvCxnSpPr/>
                    <p:nvPr/>
                  </p:nvCxnSpPr>
                  <p:spPr bwMode="auto">
                    <a:xfrm rot="5400000" flipH="1" flipV="1">
                      <a:off x="-186826" y="2468651"/>
                      <a:ext cx="4738117" cy="1474054"/>
                    </a:xfrm>
                    <a:prstGeom prst="bentConnector3">
                      <a:avLst>
                        <a:gd name="adj1" fmla="val 100213"/>
                      </a:avLst>
                    </a:prstGeom>
                    <a:noFill/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9" name="直線單箭頭接點 128">
                      <a:extLst>
                        <a:ext uri="{FF2B5EF4-FFF2-40B4-BE49-F238E27FC236}">
                          <a16:creationId xmlns:a16="http://schemas.microsoft.com/office/drawing/2014/main" id="{B091CC5E-418B-47B2-9EC4-C48E4E5893B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776965" y="1795862"/>
                      <a:ext cx="379889" cy="0"/>
                    </a:xfrm>
                    <a:prstGeom prst="straightConnector1">
                      <a:avLst/>
                    </a:prstGeom>
                    <a:noFill/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1" name="接點: 肘形 130">
                      <a:extLst>
                        <a:ext uri="{FF2B5EF4-FFF2-40B4-BE49-F238E27FC236}">
                          <a16:creationId xmlns:a16="http://schemas.microsoft.com/office/drawing/2014/main" id="{B250DB52-5A51-4A2A-A2D4-1C920AC29EC4}"/>
                        </a:ext>
                      </a:extLst>
                    </p:cNvPr>
                    <p:cNvCxnSpPr/>
                    <p:nvPr/>
                  </p:nvCxnSpPr>
                  <p:spPr bwMode="auto">
                    <a:xfrm rot="16200000" flipH="1">
                      <a:off x="2868217" y="887116"/>
                      <a:ext cx="978200" cy="839296"/>
                    </a:xfrm>
                    <a:prstGeom prst="bentConnector3">
                      <a:avLst>
                        <a:gd name="adj1" fmla="val 441"/>
                      </a:avLst>
                    </a:prstGeom>
                    <a:noFill/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127" name="接點: 肘形 126">
                    <a:extLst>
                      <a:ext uri="{FF2B5EF4-FFF2-40B4-BE49-F238E27FC236}">
                        <a16:creationId xmlns:a16="http://schemas.microsoft.com/office/drawing/2014/main" id="{95C28AAD-4D33-480C-8C9D-E4F225829F73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1417675" y="6476407"/>
                    <a:ext cx="5317434" cy="601569"/>
                  </a:xfrm>
                  <a:prstGeom prst="bentConnector2">
                    <a:avLst/>
                  </a:prstGeom>
                  <a:noFill/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0D086AE7-8249-476D-9231-347538CB2940}"/>
                    </a:ext>
                  </a:extLst>
                </p:cNvPr>
                <p:cNvGrpSpPr/>
                <p:nvPr/>
              </p:nvGrpSpPr>
              <p:grpSpPr>
                <a:xfrm>
                  <a:off x="-198790" y="514482"/>
                  <a:ext cx="5177647" cy="3814602"/>
                  <a:chOff x="-198790" y="514482"/>
                  <a:chExt cx="5177647" cy="3814602"/>
                </a:xfrm>
              </p:grpSpPr>
              <p:cxnSp>
                <p:nvCxnSpPr>
                  <p:cNvPr id="114" name="接點: 肘形 113">
                    <a:extLst>
                      <a:ext uri="{FF2B5EF4-FFF2-40B4-BE49-F238E27FC236}">
                        <a16:creationId xmlns:a16="http://schemas.microsoft.com/office/drawing/2014/main" id="{9EE57E8E-784E-4FD5-B7CA-E7A56A434623}"/>
                      </a:ext>
                    </a:extLst>
                  </p:cNvPr>
                  <p:cNvCxnSpPr/>
                  <p:nvPr/>
                </p:nvCxnSpPr>
                <p:spPr bwMode="auto">
                  <a:xfrm rot="5400000" flipH="1" flipV="1">
                    <a:off x="255075" y="1386639"/>
                    <a:ext cx="3814600" cy="2070289"/>
                  </a:xfrm>
                  <a:prstGeom prst="bentConnector3">
                    <a:avLst>
                      <a:gd name="adj1" fmla="val 99910"/>
                    </a:avLst>
                  </a:prstGeom>
                  <a:noFill/>
                  <a:ln w="19050" cap="flat" cmpd="sng" algn="ctr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8CB20559-259D-45C9-893B-BB1F6AFE001A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-198790" y="4322834"/>
                    <a:ext cx="1342956" cy="624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9" name="接點: 肘形 118">
                    <a:extLst>
                      <a:ext uri="{FF2B5EF4-FFF2-40B4-BE49-F238E27FC236}">
                        <a16:creationId xmlns:a16="http://schemas.microsoft.com/office/drawing/2014/main" id="{49DDDBEB-D9F0-4AA7-8B62-298C3E032D79}"/>
                      </a:ext>
                    </a:extLst>
                  </p:cNvPr>
                  <p:cNvCxnSpPr>
                    <a:endCxn id="107" idx="0"/>
                  </p:cNvCxnSpPr>
                  <p:nvPr/>
                </p:nvCxnSpPr>
                <p:spPr bwMode="auto">
                  <a:xfrm>
                    <a:off x="3187769" y="514482"/>
                    <a:ext cx="1791088" cy="582334"/>
                  </a:xfrm>
                  <a:prstGeom prst="bentConnector2">
                    <a:avLst/>
                  </a:prstGeom>
                  <a:noFill/>
                  <a:ln w="19050" cap="flat" cmpd="sng" algn="ctr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8FAFE76C-CDFB-4FF6-8312-64FC6BA587C2}"/>
                    </a:ext>
                  </a:extLst>
                </p:cNvPr>
                <p:cNvGrpSpPr/>
                <p:nvPr/>
              </p:nvGrpSpPr>
              <p:grpSpPr>
                <a:xfrm>
                  <a:off x="365806" y="320074"/>
                  <a:ext cx="7872724" cy="4299612"/>
                  <a:chOff x="365806" y="320074"/>
                  <a:chExt cx="7872724" cy="4299612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BB1BCFFA-F3B1-4E3E-AB5A-BCED25AFF00B}"/>
                      </a:ext>
                    </a:extLst>
                  </p:cNvPr>
                  <p:cNvGrpSpPr/>
                  <p:nvPr/>
                </p:nvGrpSpPr>
                <p:grpSpPr>
                  <a:xfrm>
                    <a:off x="365806" y="320074"/>
                    <a:ext cx="5435050" cy="1722564"/>
                    <a:chOff x="91489" y="1042673"/>
                    <a:chExt cx="5435050" cy="1722564"/>
                  </a:xfrm>
                </p:grpSpPr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3B0FD401-D079-4033-BD20-5606323148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82541" y="1819415"/>
                      <a:ext cx="1643998" cy="945822"/>
                    </a:xfrm>
                    <a:prstGeom prst="rect">
                      <a:avLst/>
                    </a:prstGeom>
                    <a:solidFill>
                      <a:srgbClr val="CCFF99"/>
                    </a:solidFill>
                    <a:ln w="19050" cap="flat" cmpd="sng" algn="ctr">
                      <a:solidFill>
                        <a:srgbClr val="CC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ALU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ontrol</a:t>
                      </a:r>
                      <a:endParaRPr lang="zh-TW" altLang="en-US" sz="1600" dirty="0">
                        <a:solidFill>
                          <a:srgbClr val="00B05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08" name="群組 107">
                      <a:extLst>
                        <a:ext uri="{FF2B5EF4-FFF2-40B4-BE49-F238E27FC236}">
                          <a16:creationId xmlns:a16="http://schemas.microsoft.com/office/drawing/2014/main" id="{18EC214A-A409-44FB-B669-3A35B4D7A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489" y="1042673"/>
                      <a:ext cx="3562484" cy="904916"/>
                      <a:chOff x="91489" y="1042673"/>
                      <a:chExt cx="3562484" cy="904916"/>
                    </a:xfrm>
                  </p:grpSpPr>
                  <p:grpSp>
                    <p:nvGrpSpPr>
                      <p:cNvPr id="110" name="群組 109">
                        <a:extLst>
                          <a:ext uri="{FF2B5EF4-FFF2-40B4-BE49-F238E27FC236}">
                            <a16:creationId xmlns:a16="http://schemas.microsoft.com/office/drawing/2014/main" id="{5D87FC89-903C-454E-B2AD-B4C7454D6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83642" y="1819415"/>
                        <a:ext cx="270331" cy="128174"/>
                        <a:chOff x="2486216" y="2057415"/>
                        <a:chExt cx="270331" cy="128174"/>
                      </a:xfrm>
                    </p:grpSpPr>
                    <p:cxnSp>
                      <p:nvCxnSpPr>
                        <p:cNvPr id="112" name="直線接點 111">
                          <a:extLst>
                            <a:ext uri="{FF2B5EF4-FFF2-40B4-BE49-F238E27FC236}">
                              <a16:creationId xmlns:a16="http://schemas.microsoft.com/office/drawing/2014/main" id="{A9243156-61AE-4478-B8FC-D4EDF158BE6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605571" y="2057415"/>
                          <a:ext cx="150976" cy="12817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  <p:cxnSp>
                      <p:nvCxnSpPr>
                        <p:cNvPr id="113" name="直線接點 112">
                          <a:extLst>
                            <a:ext uri="{FF2B5EF4-FFF2-40B4-BE49-F238E27FC236}">
                              <a16:creationId xmlns:a16="http://schemas.microsoft.com/office/drawing/2014/main" id="{60857F8D-CBF9-4225-8C26-5DC6F5AC78ED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>
                          <a:off x="2486216" y="2057415"/>
                          <a:ext cx="122732" cy="12817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111" name="接點: 肘形 110">
                        <a:extLst>
                          <a:ext uri="{FF2B5EF4-FFF2-40B4-BE49-F238E27FC236}">
                            <a16:creationId xmlns:a16="http://schemas.microsoft.com/office/drawing/2014/main" id="{4756B75F-DBEB-4143-BAFD-554C8C74EAD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91489" y="1042673"/>
                        <a:ext cx="3291804" cy="904916"/>
                      </a:xfrm>
                      <a:prstGeom prst="bentConnector3">
                        <a:avLst>
                          <a:gd name="adj1" fmla="val 81636"/>
                        </a:avLst>
                      </a:prstGeom>
                      <a:noFill/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109" name="直線單箭頭接點 108">
                      <a:extLst>
                        <a:ext uri="{FF2B5EF4-FFF2-40B4-BE49-F238E27FC236}">
                          <a16:creationId xmlns:a16="http://schemas.microsoft.com/office/drawing/2014/main" id="{195F8D30-CE95-460C-A751-7C1856D4792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653973" y="1947589"/>
                      <a:ext cx="228568" cy="0"/>
                    </a:xfrm>
                    <a:prstGeom prst="straightConnector1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B4E41684-7B4F-47A7-A1B2-1E766282A481}"/>
                      </a:ext>
                    </a:extLst>
                  </p:cNvPr>
                  <p:cNvGrpSpPr/>
                  <p:nvPr/>
                </p:nvGrpSpPr>
                <p:grpSpPr>
                  <a:xfrm>
                    <a:off x="2498825" y="1043182"/>
                    <a:ext cx="1658033" cy="536117"/>
                    <a:chOff x="2498825" y="1043182"/>
                    <a:chExt cx="1658033" cy="536117"/>
                  </a:xfrm>
                </p:grpSpPr>
                <p:grpSp>
                  <p:nvGrpSpPr>
                    <p:cNvPr id="100" name="群組 99">
                      <a:extLst>
                        <a:ext uri="{FF2B5EF4-FFF2-40B4-BE49-F238E27FC236}">
                          <a16:creationId xmlns:a16="http://schemas.microsoft.com/office/drawing/2014/main" id="{73C3EA8A-1A6E-43A7-B266-1979C75CE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4233" y="1451125"/>
                      <a:ext cx="270331" cy="128174"/>
                      <a:chOff x="2486216" y="2057415"/>
                      <a:chExt cx="270331" cy="128174"/>
                    </a:xfrm>
                  </p:grpSpPr>
                  <p:cxnSp>
                    <p:nvCxnSpPr>
                      <p:cNvPr id="105" name="直線接點 104">
                        <a:extLst>
                          <a:ext uri="{FF2B5EF4-FFF2-40B4-BE49-F238E27FC236}">
                            <a16:creationId xmlns:a16="http://schemas.microsoft.com/office/drawing/2014/main" id="{98AFEB36-D365-4812-BF87-B6E9894DF7C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 flipV="1">
                        <a:off x="2605571" y="2057415"/>
                        <a:ext cx="150976" cy="128174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06" name="直線接點 105">
                        <a:extLst>
                          <a:ext uri="{FF2B5EF4-FFF2-40B4-BE49-F238E27FC236}">
                            <a16:creationId xmlns:a16="http://schemas.microsoft.com/office/drawing/2014/main" id="{533CD7D5-39D9-4E98-A6C4-01969E138BD2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486216" y="2057415"/>
                        <a:ext cx="122732" cy="128174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C052AFCA-EA86-43DA-96EE-49D2F421B683}"/>
                        </a:ext>
                      </a:extLst>
                    </p:cNvPr>
                    <p:cNvCxnSpPr>
                      <a:stCxn id="107" idx="1"/>
                    </p:cNvCxnSpPr>
                    <p:nvPr/>
                  </p:nvCxnSpPr>
                  <p:spPr bwMode="auto">
                    <a:xfrm flipH="1">
                      <a:off x="3924564" y="1569727"/>
                      <a:ext cx="232294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2" name="直線接點 101">
                      <a:extLst>
                        <a:ext uri="{FF2B5EF4-FFF2-40B4-BE49-F238E27FC236}">
                          <a16:creationId xmlns:a16="http://schemas.microsoft.com/office/drawing/2014/main" id="{F25B6FB0-13A8-4680-8F1F-153041F3548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925232" y="1579299"/>
                      <a:ext cx="729001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3" name="直線接點 102">
                      <a:extLst>
                        <a:ext uri="{FF2B5EF4-FFF2-40B4-BE49-F238E27FC236}">
                          <a16:creationId xmlns:a16="http://schemas.microsoft.com/office/drawing/2014/main" id="{C9D43FA2-77C9-430B-9E4C-84C85449C520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917438" y="1043182"/>
                      <a:ext cx="0" cy="536117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4" name="接點: 肘形 103">
                      <a:extLst>
                        <a:ext uri="{FF2B5EF4-FFF2-40B4-BE49-F238E27FC236}">
                          <a16:creationId xmlns:a16="http://schemas.microsoft.com/office/drawing/2014/main" id="{1E7DC2CA-371C-40F5-81C3-9F588BE8DF15}"/>
                        </a:ext>
                      </a:extLst>
                    </p:cNvPr>
                    <p:cNvCxnSpPr/>
                    <p:nvPr/>
                  </p:nvCxnSpPr>
                  <p:spPr bwMode="auto">
                    <a:xfrm rot="5400000">
                      <a:off x="2448855" y="1093153"/>
                      <a:ext cx="518556" cy="418615"/>
                    </a:xfrm>
                    <a:prstGeom prst="bentConnector3">
                      <a:avLst>
                        <a:gd name="adj1" fmla="val 1834"/>
                      </a:avLst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AC325C9-09F7-462A-8666-C8F6D23B54D8}"/>
                      </a:ext>
                    </a:extLst>
                  </p:cNvPr>
                  <p:cNvGrpSpPr/>
                  <p:nvPr/>
                </p:nvGrpSpPr>
                <p:grpSpPr>
                  <a:xfrm>
                    <a:off x="5809862" y="1255241"/>
                    <a:ext cx="2428668" cy="727936"/>
                    <a:chOff x="5800856" y="1235893"/>
                    <a:chExt cx="2428668" cy="727936"/>
                  </a:xfrm>
                </p:grpSpPr>
                <p:cxnSp>
                  <p:nvCxnSpPr>
                    <p:cNvPr id="92" name="接點: 肘形 91">
                      <a:extLst>
                        <a:ext uri="{FF2B5EF4-FFF2-40B4-BE49-F238E27FC236}">
                          <a16:creationId xmlns:a16="http://schemas.microsoft.com/office/drawing/2014/main" id="{74E2435E-61DE-49F0-926D-93598785E4B0}"/>
                        </a:ext>
                      </a:extLst>
                    </p:cNvPr>
                    <p:cNvCxnSpPr>
                      <a:endCxn id="46" idx="3"/>
                    </p:cNvCxnSpPr>
                    <p:nvPr/>
                  </p:nvCxnSpPr>
                  <p:spPr bwMode="auto">
                    <a:xfrm rot="16200000" flipH="1">
                      <a:off x="7600194" y="1334500"/>
                      <a:ext cx="727935" cy="530724"/>
                    </a:xfrm>
                    <a:prstGeom prst="bentConnector3">
                      <a:avLst>
                        <a:gd name="adj1" fmla="val 1149"/>
                      </a:avLst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7F6E2E1F-0C24-49B3-A6A7-B839577BCFA3}"/>
                        </a:ext>
                      </a:extLst>
                    </p:cNvPr>
                    <p:cNvCxnSpPr>
                      <a:stCxn id="107" idx="3"/>
                    </p:cNvCxnSpPr>
                    <p:nvPr/>
                  </p:nvCxnSpPr>
                  <p:spPr bwMode="auto">
                    <a:xfrm>
                      <a:off x="5800856" y="1569727"/>
                      <a:ext cx="1907289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FC8AE9C6-FA1F-462C-B8AA-EF57D380B23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7698797" y="1235893"/>
                      <a:ext cx="0" cy="325846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91" name="接點: 肘形 90">
                    <a:extLst>
                      <a:ext uri="{FF2B5EF4-FFF2-40B4-BE49-F238E27FC236}">
                        <a16:creationId xmlns:a16="http://schemas.microsoft.com/office/drawing/2014/main" id="{F9AE951C-6111-4485-9D10-63947189C08C}"/>
                      </a:ext>
                    </a:extLst>
                  </p:cNvPr>
                  <p:cNvCxnSpPr>
                    <a:stCxn id="107" idx="2"/>
                  </p:cNvCxnSpPr>
                  <p:nvPr/>
                </p:nvCxnSpPr>
                <p:spPr bwMode="auto">
                  <a:xfrm rot="5400000">
                    <a:off x="2445318" y="2086147"/>
                    <a:ext cx="2577048" cy="2490030"/>
                  </a:xfrm>
                  <a:prstGeom prst="bentConnector3">
                    <a:avLst/>
                  </a:prstGeom>
                  <a:noFill/>
                  <a:ln w="190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F2CDC171-1277-478A-9143-6E29858E9E97}"/>
                    </a:ext>
                  </a:extLst>
                </p:cNvPr>
                <p:cNvGrpSpPr/>
                <p:nvPr/>
              </p:nvGrpSpPr>
              <p:grpSpPr>
                <a:xfrm>
                  <a:off x="630531" y="1310184"/>
                  <a:ext cx="7262390" cy="2020838"/>
                  <a:chOff x="630531" y="1310184"/>
                  <a:chExt cx="7262390" cy="2020838"/>
                </a:xfrm>
              </p:grpSpPr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DA8C0C9B-2F29-421F-9D2B-E31FF1652CA0}"/>
                      </a:ext>
                    </a:extLst>
                  </p:cNvPr>
                  <p:cNvGrpSpPr/>
                  <p:nvPr/>
                </p:nvGrpSpPr>
                <p:grpSpPr>
                  <a:xfrm>
                    <a:off x="681927" y="1310184"/>
                    <a:ext cx="2839167" cy="2020838"/>
                    <a:chOff x="258555" y="1480298"/>
                    <a:chExt cx="2839167" cy="2020838"/>
                  </a:xfrm>
                </p:grpSpPr>
                <p:grpSp>
                  <p:nvGrpSpPr>
                    <p:cNvPr id="77" name="群組 76">
                      <a:extLst>
                        <a:ext uri="{FF2B5EF4-FFF2-40B4-BE49-F238E27FC236}">
                          <a16:creationId xmlns:a16="http://schemas.microsoft.com/office/drawing/2014/main" id="{7966C28F-E9CF-4F8A-955B-208F60954F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3725" y="1480298"/>
                      <a:ext cx="1643997" cy="2020838"/>
                      <a:chOff x="1679083" y="739757"/>
                      <a:chExt cx="1643997" cy="2020838"/>
                    </a:xfrm>
                  </p:grpSpPr>
                  <p:sp>
                    <p:nvSpPr>
                      <p:cNvPr id="85" name="手繪多邊形: 圖案 84">
                        <a:extLst>
                          <a:ext uri="{FF2B5EF4-FFF2-40B4-BE49-F238E27FC236}">
                            <a16:creationId xmlns:a16="http://schemas.microsoft.com/office/drawing/2014/main" id="{AF273607-E2CD-47FC-976C-FDF9F7FC7D8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82169" y="1319063"/>
                        <a:ext cx="2020838" cy="862225"/>
                      </a:xfrm>
                      <a:custGeom>
                        <a:avLst/>
                        <a:gdLst>
                          <a:gd name="connsiteX0" fmla="*/ 0 w 3186260"/>
                          <a:gd name="connsiteY0" fmla="*/ 9427 h 1545996"/>
                          <a:gd name="connsiteX1" fmla="*/ 1272619 w 3186260"/>
                          <a:gd name="connsiteY1" fmla="*/ 0 h 1545996"/>
                          <a:gd name="connsiteX2" fmla="*/ 1593130 w 3186260"/>
                          <a:gd name="connsiteY2" fmla="*/ 650449 h 1545996"/>
                          <a:gd name="connsiteX3" fmla="*/ 1904215 w 3186260"/>
                          <a:gd name="connsiteY3" fmla="*/ 9427 h 1545996"/>
                          <a:gd name="connsiteX4" fmla="*/ 3186260 w 3186260"/>
                          <a:gd name="connsiteY4" fmla="*/ 9427 h 1545996"/>
                          <a:gd name="connsiteX5" fmla="*/ 2177592 w 3186260"/>
                          <a:gd name="connsiteY5" fmla="*/ 1545996 h 1545996"/>
                          <a:gd name="connsiteX6" fmla="*/ 904974 w 3186260"/>
                          <a:gd name="connsiteY6" fmla="*/ 1536569 h 1545996"/>
                          <a:gd name="connsiteX7" fmla="*/ 0 w 3186260"/>
                          <a:gd name="connsiteY7" fmla="*/ 9427 h 1545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186260" h="1545996">
                            <a:moveTo>
                              <a:pt x="0" y="9427"/>
                            </a:moveTo>
                            <a:lnTo>
                              <a:pt x="1272619" y="0"/>
                            </a:lnTo>
                            <a:lnTo>
                              <a:pt x="1593130" y="650449"/>
                            </a:lnTo>
                            <a:lnTo>
                              <a:pt x="1904215" y="9427"/>
                            </a:lnTo>
                            <a:lnTo>
                              <a:pt x="3186260" y="9427"/>
                            </a:lnTo>
                            <a:lnTo>
                              <a:pt x="2177592" y="1545996"/>
                            </a:lnTo>
                            <a:lnTo>
                              <a:pt x="904974" y="1536569"/>
                            </a:lnTo>
                            <a:lnTo>
                              <a:pt x="0" y="9427"/>
                            </a:lnTo>
                            <a:close/>
                          </a:path>
                        </a:pathLst>
                      </a:custGeom>
                      <a:solidFill>
                        <a:srgbClr val="FFE5E5"/>
                      </a:solidFill>
                      <a:ln w="19050">
                        <a:solidFill>
                          <a:srgbClr val="FFE5E5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TW" altLang="en-US" dirty="0">
                          <a:solidFill>
                            <a:srgbClr val="FF66CC"/>
                          </a:solidFill>
                        </a:endParaRPr>
                      </a:p>
                    </p:txBody>
                  </p:sp>
                  <p:sp>
                    <p:nvSpPr>
                      <p:cNvPr id="86" name="文字方塊 85">
                        <a:extLst>
                          <a:ext uri="{FF2B5EF4-FFF2-40B4-BE49-F238E27FC236}">
                            <a16:creationId xmlns:a16="http://schemas.microsoft.com/office/drawing/2014/main" id="{BFC1E92D-99F9-4D9F-A44D-6517D62471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9083" y="1631448"/>
                        <a:ext cx="1643997" cy="360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200" dirty="0">
                            <a:solidFill>
                              <a:srgbClr val="FF66CC"/>
                            </a:solidFill>
                          </a:rPr>
                          <a:t>ALU</a:t>
                        </a:r>
                        <a:endParaRPr lang="zh-TW" altLang="en-US" sz="1200" dirty="0">
                          <a:solidFill>
                            <a:srgbClr val="FF66CC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78" name="直線單箭頭接點 77">
                      <a:extLst>
                        <a:ext uri="{FF2B5EF4-FFF2-40B4-BE49-F238E27FC236}">
                          <a16:creationId xmlns:a16="http://schemas.microsoft.com/office/drawing/2014/main" id="{CD7BD87B-D7BF-4422-B700-20B265C9DCE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8555" y="1965976"/>
                      <a:ext cx="1458977" cy="0"/>
                    </a:xfrm>
                    <a:prstGeom prst="straightConnector1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65" name="群組 64">
                    <a:extLst>
                      <a:ext uri="{FF2B5EF4-FFF2-40B4-BE49-F238E27FC236}">
                        <a16:creationId xmlns:a16="http://schemas.microsoft.com/office/drawing/2014/main" id="{BB60D320-0642-40F3-962A-368E800DA241}"/>
                      </a:ext>
                    </a:extLst>
                  </p:cNvPr>
                  <p:cNvGrpSpPr/>
                  <p:nvPr/>
                </p:nvGrpSpPr>
                <p:grpSpPr>
                  <a:xfrm>
                    <a:off x="630531" y="2912955"/>
                    <a:ext cx="1536254" cy="0"/>
                    <a:chOff x="757051" y="1948262"/>
                    <a:chExt cx="1536254" cy="0"/>
                  </a:xfrm>
                </p:grpSpPr>
                <p:cxnSp>
                  <p:nvCxnSpPr>
                    <p:cNvPr id="69" name="直線單箭頭接點 68">
                      <a:extLst>
                        <a:ext uri="{FF2B5EF4-FFF2-40B4-BE49-F238E27FC236}">
                          <a16:creationId xmlns:a16="http://schemas.microsoft.com/office/drawing/2014/main" id="{45699B2A-30F8-4AD6-91E5-9AA790596AB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982595" y="1948262"/>
                      <a:ext cx="310710" cy="0"/>
                    </a:xfrm>
                    <a:prstGeom prst="straightConnector1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74" name="直線接點 73">
                      <a:extLst>
                        <a:ext uri="{FF2B5EF4-FFF2-40B4-BE49-F238E27FC236}">
                          <a16:creationId xmlns:a16="http://schemas.microsoft.com/office/drawing/2014/main" id="{642EF045-31DB-48D4-9330-9B752D13860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757051" y="1948262"/>
                      <a:ext cx="125691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8" name="群組 57">
                    <a:extLst>
                      <a:ext uri="{FF2B5EF4-FFF2-40B4-BE49-F238E27FC236}">
                        <a16:creationId xmlns:a16="http://schemas.microsoft.com/office/drawing/2014/main" id="{0B204469-FA3D-423E-AA09-83A60D93B8BA}"/>
                      </a:ext>
                    </a:extLst>
                  </p:cNvPr>
                  <p:cNvGrpSpPr/>
                  <p:nvPr/>
                </p:nvGrpSpPr>
                <p:grpSpPr>
                  <a:xfrm>
                    <a:off x="3019241" y="2059554"/>
                    <a:ext cx="4873680" cy="818612"/>
                    <a:chOff x="3019241" y="2059554"/>
                    <a:chExt cx="4873680" cy="818612"/>
                  </a:xfrm>
                </p:grpSpPr>
                <p:grpSp>
                  <p:nvGrpSpPr>
                    <p:cNvPr id="59" name="群組 58">
                      <a:extLst>
                        <a:ext uri="{FF2B5EF4-FFF2-40B4-BE49-F238E27FC236}">
                          <a16:creationId xmlns:a16="http://schemas.microsoft.com/office/drawing/2014/main" id="{4C29A16D-1FD3-407C-871A-0ABE2E1CA2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19241" y="2059554"/>
                      <a:ext cx="4873680" cy="818612"/>
                      <a:chOff x="3019241" y="2059554"/>
                      <a:chExt cx="4873680" cy="818612"/>
                    </a:xfrm>
                  </p:grpSpPr>
                  <p:cxnSp>
                    <p:nvCxnSpPr>
                      <p:cNvPr id="63" name="接點: 肘形 62">
                        <a:extLst>
                          <a:ext uri="{FF2B5EF4-FFF2-40B4-BE49-F238E27FC236}">
                            <a16:creationId xmlns:a16="http://schemas.microsoft.com/office/drawing/2014/main" id="{A1864A31-BC81-4075-970B-9BA47297579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019241" y="2320602"/>
                        <a:ext cx="1841635" cy="548802"/>
                      </a:xfrm>
                      <a:prstGeom prst="bentConnector3">
                        <a:avLst>
                          <a:gd name="adj1" fmla="val 41294"/>
                        </a:avLst>
                      </a:prstGeom>
                      <a:noFill/>
                      <a:ln w="19050" cap="flat" cmpd="sng" algn="ctr">
                        <a:solidFill>
                          <a:srgbClr val="FF66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4" name="接點: 肘形 63">
                        <a:extLst>
                          <a:ext uri="{FF2B5EF4-FFF2-40B4-BE49-F238E27FC236}">
                            <a16:creationId xmlns:a16="http://schemas.microsoft.com/office/drawing/2014/main" id="{3938E22E-3F84-4E65-BBD0-0F491A357527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V="1">
                        <a:off x="5118134" y="2059554"/>
                        <a:ext cx="2774787" cy="818612"/>
                      </a:xfrm>
                      <a:prstGeom prst="bentConnector3">
                        <a:avLst/>
                      </a:prstGeom>
                      <a:noFill/>
                      <a:ln w="19050" cap="flat" cmpd="sng" algn="ctr">
                        <a:solidFill>
                          <a:srgbClr val="FF66CC"/>
                        </a:solidFill>
                        <a:prstDash val="solid"/>
                        <a:round/>
                        <a:headEnd type="none" w="med" len="med"/>
                        <a:tailEnd type="triangle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60" name="群組 59">
                      <a:extLst>
                        <a:ext uri="{FF2B5EF4-FFF2-40B4-BE49-F238E27FC236}">
                          <a16:creationId xmlns:a16="http://schemas.microsoft.com/office/drawing/2014/main" id="{90095638-1D0F-4533-8936-908100C607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6322" y="2741534"/>
                      <a:ext cx="273142" cy="136632"/>
                      <a:chOff x="2483899" y="2057415"/>
                      <a:chExt cx="284027" cy="153548"/>
                    </a:xfrm>
                  </p:grpSpPr>
                  <p:cxnSp>
                    <p:nvCxnSpPr>
                      <p:cNvPr id="61" name="直線接點 60">
                        <a:extLst>
                          <a:ext uri="{FF2B5EF4-FFF2-40B4-BE49-F238E27FC236}">
                            <a16:creationId xmlns:a16="http://schemas.microsoft.com/office/drawing/2014/main" id="{0F425155-6C38-43ED-BD5B-F45A58FDDCB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 flipV="1">
                        <a:off x="2605571" y="2057415"/>
                        <a:ext cx="162355" cy="153548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FF66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2" name="直線接點 61">
                        <a:extLst>
                          <a:ext uri="{FF2B5EF4-FFF2-40B4-BE49-F238E27FC236}">
                            <a16:creationId xmlns:a16="http://schemas.microsoft.com/office/drawing/2014/main" id="{9D9FB05B-CDB0-45E5-AA53-2B0A0F5A8A74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483899" y="2057415"/>
                        <a:ext cx="125050" cy="14370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FF66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</p:grp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AE2D8E4-6E91-4927-ABBA-15F74D8FBA4F}"/>
                    </a:ext>
                  </a:extLst>
                </p:cNvPr>
                <p:cNvSpPr/>
                <p:nvPr/>
              </p:nvSpPr>
              <p:spPr bwMode="auto">
                <a:xfrm>
                  <a:off x="4156859" y="4619686"/>
                  <a:ext cx="1643997" cy="94582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TW" sz="1600" dirty="0">
                      <a:solidFill>
                        <a:srgbClr val="7030A0"/>
                      </a:solidFill>
                    </a:rPr>
                    <a:t>Shifter</a:t>
                  </a:r>
                  <a:endParaRPr lang="zh-TW" altLang="en-US" sz="1600" dirty="0">
                    <a:solidFill>
                      <a:srgbClr val="7030A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FEA1C4C2-B1D4-4ACD-8C36-546C5ABE6C8A}"/>
                    </a:ext>
                  </a:extLst>
                </p:cNvPr>
                <p:cNvGrpSpPr/>
                <p:nvPr/>
              </p:nvGrpSpPr>
              <p:grpSpPr>
                <a:xfrm>
                  <a:off x="6486528" y="1617371"/>
                  <a:ext cx="3276248" cy="4859036"/>
                  <a:chOff x="6486528" y="1617371"/>
                  <a:chExt cx="3276248" cy="4859036"/>
                </a:xfrm>
              </p:grpSpPr>
              <p:grpSp>
                <p:nvGrpSpPr>
                  <p:cNvPr id="41" name="群組 40">
                    <a:extLst>
                      <a:ext uri="{FF2B5EF4-FFF2-40B4-BE49-F238E27FC236}">
                        <a16:creationId xmlns:a16="http://schemas.microsoft.com/office/drawing/2014/main" id="{9A158783-8E0A-4B48-B742-890D284359D2}"/>
                      </a:ext>
                    </a:extLst>
                  </p:cNvPr>
                  <p:cNvGrpSpPr/>
                  <p:nvPr/>
                </p:nvGrpSpPr>
                <p:grpSpPr>
                  <a:xfrm>
                    <a:off x="6486528" y="4992626"/>
                    <a:ext cx="618791" cy="1483781"/>
                    <a:chOff x="6209586" y="2962563"/>
                    <a:chExt cx="914391" cy="1857052"/>
                  </a:xfrm>
                </p:grpSpPr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240643DF-6469-445D-A23C-CCC0B85BBA3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209587" y="2962563"/>
                      <a:ext cx="914390" cy="914391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90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TW" dirty="0">
                          <a:solidFill>
                            <a:srgbClr val="FF9933"/>
                          </a:solidFill>
                        </a:rPr>
                        <a:t>Hi</a:t>
                      </a:r>
                      <a:endParaRPr lang="zh-TW" altLang="en-US" dirty="0">
                        <a:solidFill>
                          <a:srgbClr val="FF9933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F13165F4-A4FA-4C9B-B886-A17CE2A53C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209586" y="3905225"/>
                      <a:ext cx="914391" cy="91439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90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TW" dirty="0">
                          <a:solidFill>
                            <a:srgbClr val="FF9933"/>
                          </a:solidFill>
                          <a:latin typeface="Arial" panose="020B0604020202020204" pitchFamily="34" charset="0"/>
                        </a:rPr>
                        <a:t>Lo</a:t>
                      </a:r>
                      <a:endParaRPr lang="zh-TW" altLang="en-US" dirty="0">
                        <a:solidFill>
                          <a:srgbClr val="FF9933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2" name="群組 41">
                    <a:extLst>
                      <a:ext uri="{FF2B5EF4-FFF2-40B4-BE49-F238E27FC236}">
                        <a16:creationId xmlns:a16="http://schemas.microsoft.com/office/drawing/2014/main" id="{B7A9BD8F-1388-4C3D-BA52-94953547EFD9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21" y="1617371"/>
                    <a:ext cx="691215" cy="3658058"/>
                    <a:chOff x="7399105" y="1674503"/>
                    <a:chExt cx="691215" cy="3017487"/>
                  </a:xfrm>
                </p:grpSpPr>
                <p:sp>
                  <p:nvSpPr>
                    <p:cNvPr id="46" name="流程圖: 人工作業 45">
                      <a:extLst>
                        <a:ext uri="{FF2B5EF4-FFF2-40B4-BE49-F238E27FC236}">
                          <a16:creationId xmlns:a16="http://schemas.microsoft.com/office/drawing/2014/main" id="{446DE7C2-98BB-455A-91FA-2A948168CA33}"/>
                        </a:ext>
                      </a:extLst>
                    </p:cNvPr>
                    <p:cNvSpPr/>
                    <p:nvPr/>
                  </p:nvSpPr>
                  <p:spPr bwMode="auto">
                    <a:xfrm rot="16200000">
                      <a:off x="6235969" y="2837639"/>
                      <a:ext cx="3017487" cy="691215"/>
                    </a:xfrm>
                    <a:prstGeom prst="flowChartManualOperation">
                      <a:avLst/>
                    </a:prstGeom>
                    <a:solidFill>
                      <a:srgbClr val="EDDFCF"/>
                    </a:solidFill>
                    <a:ln w="19050" cap="flat" cmpd="sng" algn="ctr">
                      <a:solidFill>
                        <a:srgbClr val="EDD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TW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" name="文字方塊 46">
                      <a:extLst>
                        <a:ext uri="{FF2B5EF4-FFF2-40B4-BE49-F238E27FC236}">
                          <a16:creationId xmlns:a16="http://schemas.microsoft.com/office/drawing/2014/main" id="{4A5A8BBF-E5F7-41B3-B9CB-1A8CF8CD0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8084" y="2721582"/>
                      <a:ext cx="373260" cy="9904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solidFill>
                            <a:srgbClr val="B68244"/>
                          </a:solidFill>
                        </a:rPr>
                        <a:t>M</a:t>
                      </a:r>
                    </a:p>
                    <a:p>
                      <a:r>
                        <a:rPr lang="en-US" altLang="zh-TW" dirty="0">
                          <a:solidFill>
                            <a:srgbClr val="B68244"/>
                          </a:solidFill>
                        </a:rPr>
                        <a:t>U</a:t>
                      </a:r>
                    </a:p>
                    <a:p>
                      <a:r>
                        <a:rPr lang="en-US" altLang="zh-TW" dirty="0">
                          <a:solidFill>
                            <a:srgbClr val="B68244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B68244"/>
                        </a:solidFill>
                      </a:endParaRPr>
                    </a:p>
                  </p:txBody>
                </p:sp>
              </p:grp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988AAFA0-52DD-45AD-8BCC-CEE2CF115CBE}"/>
                      </a:ext>
                    </a:extLst>
                  </p:cNvPr>
                  <p:cNvCxnSpPr>
                    <a:stCxn id="46" idx="2"/>
                  </p:cNvCxnSpPr>
                  <p:nvPr/>
                </p:nvCxnSpPr>
                <p:spPr bwMode="auto">
                  <a:xfrm>
                    <a:off x="8584137" y="3446400"/>
                    <a:ext cx="1178639" cy="1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B68244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4249449A-D1B9-400D-BB5D-5F59CE26CA0F}"/>
                    </a:ext>
                  </a:extLst>
                </p:cNvPr>
                <p:cNvGrpSpPr/>
                <p:nvPr/>
              </p:nvGrpSpPr>
              <p:grpSpPr>
                <a:xfrm>
                  <a:off x="3573180" y="5543200"/>
                  <a:ext cx="1167347" cy="1414077"/>
                  <a:chOff x="3573180" y="5543200"/>
                  <a:chExt cx="1167347" cy="1414077"/>
                </a:xfrm>
              </p:grpSpPr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38046A62-2DC4-4932-9811-40ED43BFAFEF}"/>
                      </a:ext>
                    </a:extLst>
                  </p:cNvPr>
                  <p:cNvGrpSpPr/>
                  <p:nvPr/>
                </p:nvGrpSpPr>
                <p:grpSpPr>
                  <a:xfrm>
                    <a:off x="3573180" y="5543200"/>
                    <a:ext cx="1167347" cy="1414077"/>
                    <a:chOff x="3401612" y="5246822"/>
                    <a:chExt cx="982601" cy="1414077"/>
                  </a:xfrm>
                </p:grpSpPr>
                <p:sp>
                  <p:nvSpPr>
                    <p:cNvPr id="39" name="手繪多邊形: 圖案 38">
                      <a:extLst>
                        <a:ext uri="{FF2B5EF4-FFF2-40B4-BE49-F238E27FC236}">
                          <a16:creationId xmlns:a16="http://schemas.microsoft.com/office/drawing/2014/main" id="{38F72A9A-0AC6-480D-A8C7-0CDBBFE8C1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27590" y="5581945"/>
                      <a:ext cx="1414077" cy="743831"/>
                    </a:xfrm>
                    <a:custGeom>
                      <a:avLst/>
                      <a:gdLst>
                        <a:gd name="connsiteX0" fmla="*/ 0 w 3186260"/>
                        <a:gd name="connsiteY0" fmla="*/ 9427 h 1545996"/>
                        <a:gd name="connsiteX1" fmla="*/ 1272619 w 3186260"/>
                        <a:gd name="connsiteY1" fmla="*/ 0 h 1545996"/>
                        <a:gd name="connsiteX2" fmla="*/ 1593130 w 3186260"/>
                        <a:gd name="connsiteY2" fmla="*/ 650449 h 1545996"/>
                        <a:gd name="connsiteX3" fmla="*/ 1904215 w 3186260"/>
                        <a:gd name="connsiteY3" fmla="*/ 9427 h 1545996"/>
                        <a:gd name="connsiteX4" fmla="*/ 3186260 w 3186260"/>
                        <a:gd name="connsiteY4" fmla="*/ 9427 h 1545996"/>
                        <a:gd name="connsiteX5" fmla="*/ 2177592 w 3186260"/>
                        <a:gd name="connsiteY5" fmla="*/ 1545996 h 1545996"/>
                        <a:gd name="connsiteX6" fmla="*/ 904974 w 3186260"/>
                        <a:gd name="connsiteY6" fmla="*/ 1536569 h 1545996"/>
                        <a:gd name="connsiteX7" fmla="*/ 0 w 3186260"/>
                        <a:gd name="connsiteY7" fmla="*/ 9427 h 15459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86260" h="1545996">
                          <a:moveTo>
                            <a:pt x="0" y="9427"/>
                          </a:moveTo>
                          <a:lnTo>
                            <a:pt x="1272619" y="0"/>
                          </a:lnTo>
                          <a:lnTo>
                            <a:pt x="1593130" y="650449"/>
                          </a:lnTo>
                          <a:lnTo>
                            <a:pt x="1904215" y="9427"/>
                          </a:lnTo>
                          <a:lnTo>
                            <a:pt x="3186260" y="9427"/>
                          </a:lnTo>
                          <a:lnTo>
                            <a:pt x="2177592" y="1545996"/>
                          </a:lnTo>
                          <a:lnTo>
                            <a:pt x="904974" y="1536569"/>
                          </a:lnTo>
                          <a:lnTo>
                            <a:pt x="0" y="9427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TW" altLang="en-US" dirty="0"/>
                    </a:p>
                  </p:txBody>
                </p:sp>
                <p:sp>
                  <p:nvSpPr>
                    <p:cNvPr id="40" name="文字方塊 39">
                      <a:extLst>
                        <a:ext uri="{FF2B5EF4-FFF2-40B4-BE49-F238E27FC236}">
                          <a16:creationId xmlns:a16="http://schemas.microsoft.com/office/drawing/2014/main" id="{56321C11-E390-4ED5-8FFE-EDB9B822B1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1612" y="5554231"/>
                      <a:ext cx="982601" cy="36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33CC"/>
                          </a:solidFill>
                        </a:rPr>
                        <a:t>Multiplier</a:t>
                      </a:r>
                      <a:endParaRPr lang="zh-TW" altLang="en-US" sz="1200" dirty="0">
                        <a:solidFill>
                          <a:srgbClr val="0033CC"/>
                        </a:solidFill>
                      </a:endParaRPr>
                    </a:p>
                  </p:txBody>
                </p:sp>
              </p:grpSp>
              <p:sp>
                <p:nvSpPr>
                  <p:cNvPr id="28" name="等腰三角形 27">
                    <a:extLst>
                      <a:ext uri="{FF2B5EF4-FFF2-40B4-BE49-F238E27FC236}">
                        <a16:creationId xmlns:a16="http://schemas.microsoft.com/office/drawing/2014/main" id="{C02EA54A-6CE0-4BD7-89FC-AEF816B2091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3615585" y="6466958"/>
                    <a:ext cx="213303" cy="27124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ED3D887-320E-4278-A7A8-54B315F8EE4D}"/>
                  </a:ext>
                </a:extLst>
              </p:cNvPr>
              <p:cNvSpPr txBox="1"/>
              <p:nvPr/>
            </p:nvSpPr>
            <p:spPr>
              <a:xfrm>
                <a:off x="206568" y="510798"/>
                <a:ext cx="1226144" cy="95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Control Signal</a:t>
                </a:r>
              </a:p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(2 bit)</a:t>
                </a:r>
                <a:endParaRPr lang="zh-TW" altLang="en-US" sz="1600" dirty="0">
                  <a:latin typeface="Aparajita" panose="020B0502040204020203" pitchFamily="18" charset="0"/>
                  <a:cs typeface="Aparajita" panose="020B0502040204020203" pitchFamily="18" charset="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E458D8-6FAF-433A-8CA3-0E2843F2E54E}"/>
                  </a:ext>
                </a:extLst>
              </p:cNvPr>
              <p:cNvSpPr txBox="1"/>
              <p:nvPr/>
            </p:nvSpPr>
            <p:spPr>
              <a:xfrm>
                <a:off x="279465" y="1932809"/>
                <a:ext cx="794071" cy="67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InputA</a:t>
                </a:r>
              </a:p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(32  bit)</a:t>
                </a:r>
                <a:endParaRPr lang="zh-TW" altLang="en-US" sz="1600" dirty="0">
                  <a:latin typeface="Aparajita" panose="020B0502040204020203" pitchFamily="18" charset="0"/>
                  <a:cs typeface="Aparajita" panose="020B0502040204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700DB7D-AB38-481F-904C-AAE7CAFDF628}"/>
                  </a:ext>
                </a:extLst>
              </p:cNvPr>
              <p:cNvSpPr txBox="1"/>
              <p:nvPr/>
            </p:nvSpPr>
            <p:spPr>
              <a:xfrm>
                <a:off x="287535" y="2875927"/>
                <a:ext cx="794071" cy="67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InputB</a:t>
                </a:r>
              </a:p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(32  bit)</a:t>
                </a:r>
                <a:endParaRPr lang="zh-TW" altLang="en-US" sz="1600" dirty="0">
                  <a:latin typeface="Aparajita" panose="020B0502040204020203" pitchFamily="18" charset="0"/>
                  <a:cs typeface="Aparajita" panose="020B0502040204020203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58F64A4-30D7-4A5A-828A-1B00D2B5BCC9}"/>
                  </a:ext>
                </a:extLst>
              </p:cNvPr>
              <p:cNvSpPr txBox="1"/>
              <p:nvPr/>
            </p:nvSpPr>
            <p:spPr>
              <a:xfrm>
                <a:off x="138589" y="4031391"/>
                <a:ext cx="723860" cy="38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Reset</a:t>
                </a:r>
                <a:endParaRPr lang="zh-TW" altLang="en-US" sz="1600" dirty="0">
                  <a:latin typeface="Aparajita" panose="020B0502040204020203" pitchFamily="18" charset="0"/>
                  <a:cs typeface="Aparajita" panose="020B0502040204020203" pitchFamily="18" charset="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F409651-DF89-4482-897E-E12E76BC6068}"/>
                  </a:ext>
                </a:extLst>
              </p:cNvPr>
              <p:cNvSpPr txBox="1"/>
              <p:nvPr/>
            </p:nvSpPr>
            <p:spPr>
              <a:xfrm>
                <a:off x="116411" y="5147035"/>
                <a:ext cx="702021" cy="38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latin typeface="Aparajita" panose="020B0502040204020203" pitchFamily="18" charset="0"/>
                    <a:cs typeface="Aparajita" panose="020B0502040204020203" pitchFamily="18" charset="0"/>
                  </a:rPr>
                  <a:t>Clock</a:t>
                </a:r>
                <a:endParaRPr lang="zh-TW" altLang="en-US" sz="1600" dirty="0">
                  <a:latin typeface="Aparajita" panose="020B0502040204020203" pitchFamily="18" charset="0"/>
                  <a:cs typeface="Aparajita" panose="020B0502040204020203" pitchFamily="18" charset="0"/>
                </a:endParaRPr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AB77F68-AF44-43A0-9D68-E1F355F5C693}"/>
                </a:ext>
              </a:extLst>
            </p:cNvPr>
            <p:cNvSpPr txBox="1"/>
            <p:nvPr/>
          </p:nvSpPr>
          <p:spPr>
            <a:xfrm>
              <a:off x="9320040" y="4395212"/>
              <a:ext cx="712642" cy="62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Aparajita" panose="020B0502040204020203" pitchFamily="18" charset="0"/>
                  <a:cs typeface="Aparajita" panose="020B0502040204020203" pitchFamily="18" charset="0"/>
                </a:rPr>
                <a:t>Output</a:t>
              </a:r>
            </a:p>
            <a:p>
              <a:r>
                <a:rPr lang="en-US" altLang="zh-TW" sz="1600" dirty="0">
                  <a:latin typeface="Aparajita" panose="020B0502040204020203" pitchFamily="18" charset="0"/>
                  <a:cs typeface="Aparajita" panose="020B0502040204020203" pitchFamily="18" charset="0"/>
                </a:rPr>
                <a:t>(32 bit)</a:t>
              </a:r>
              <a:endParaRPr lang="zh-TW" altLang="en-US" sz="1600" dirty="0">
                <a:latin typeface="Aparajita" panose="020B0502040204020203" pitchFamily="18" charset="0"/>
                <a:cs typeface="Aparajita" panose="020B0502040204020203" pitchFamily="18" charset="0"/>
              </a:endParaRPr>
            </a:p>
          </p:txBody>
        </p:sp>
      </p:grpSp>
      <p:cxnSp>
        <p:nvCxnSpPr>
          <p:cNvPr id="188" name="接點: 肘形 187">
            <a:extLst>
              <a:ext uri="{FF2B5EF4-FFF2-40B4-BE49-F238E27FC236}">
                <a16:creationId xmlns:a16="http://schemas.microsoft.com/office/drawing/2014/main" id="{78FFE54C-4A55-42B8-8CF1-7E44037684D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098969" y="4016748"/>
            <a:ext cx="2954360" cy="1061046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A35E0BAC-84FA-4B5E-ADE2-2D177618E927}"/>
              </a:ext>
            </a:extLst>
          </p:cNvPr>
          <p:cNvCxnSpPr/>
          <p:nvPr/>
        </p:nvCxnSpPr>
        <p:spPr>
          <a:xfrm>
            <a:off x="4342863" y="5757096"/>
            <a:ext cx="28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CD055C03-C99F-4888-B742-BE1649144D58}"/>
              </a:ext>
            </a:extLst>
          </p:cNvPr>
          <p:cNvCxnSpPr/>
          <p:nvPr/>
        </p:nvCxnSpPr>
        <p:spPr>
          <a:xfrm>
            <a:off x="4349326" y="5899948"/>
            <a:ext cx="28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接點: 肘形 193">
            <a:extLst>
              <a:ext uri="{FF2B5EF4-FFF2-40B4-BE49-F238E27FC236}">
                <a16:creationId xmlns:a16="http://schemas.microsoft.com/office/drawing/2014/main" id="{FB00A09D-A2B9-44DE-A6E7-38EB539B3CED}"/>
              </a:ext>
            </a:extLst>
          </p:cNvPr>
          <p:cNvCxnSpPr>
            <a:cxnSpLocks/>
            <a:endCxn id="50" idx="2"/>
          </p:cNvCxnSpPr>
          <p:nvPr/>
        </p:nvCxnSpPr>
        <p:spPr>
          <a:xfrm rot="5400000" flipH="1" flipV="1">
            <a:off x="5263639" y="5576403"/>
            <a:ext cx="460269" cy="344115"/>
          </a:xfrm>
          <a:prstGeom prst="bentConnector3">
            <a:avLst>
              <a:gd name="adj1" fmla="val 26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41C16A4A-17F5-49BE-8FE9-FE1054F663B2}"/>
              </a:ext>
            </a:extLst>
          </p:cNvPr>
          <p:cNvCxnSpPr>
            <a:cxnSpLocks/>
          </p:cNvCxnSpPr>
          <p:nvPr/>
        </p:nvCxnSpPr>
        <p:spPr>
          <a:xfrm>
            <a:off x="5250794" y="5553264"/>
            <a:ext cx="0" cy="25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B781910D-70FF-4F34-BA4D-42701D19DC38}"/>
              </a:ext>
            </a:extLst>
          </p:cNvPr>
          <p:cNvCxnSpPr>
            <a:cxnSpLocks/>
          </p:cNvCxnSpPr>
          <p:nvPr/>
        </p:nvCxnSpPr>
        <p:spPr>
          <a:xfrm>
            <a:off x="6300379" y="4947978"/>
            <a:ext cx="159060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1A7DF29E-0A3F-4A0F-AA62-41C04E32A390}"/>
              </a:ext>
            </a:extLst>
          </p:cNvPr>
          <p:cNvCxnSpPr/>
          <p:nvPr/>
        </p:nvCxnSpPr>
        <p:spPr>
          <a:xfrm flipH="1">
            <a:off x="4098667" y="4023265"/>
            <a:ext cx="7877" cy="7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B42EC57D-CCF7-44CF-96EB-F237CA7DA6BC}"/>
              </a:ext>
            </a:extLst>
          </p:cNvPr>
          <p:cNvCxnSpPr/>
          <p:nvPr/>
        </p:nvCxnSpPr>
        <p:spPr>
          <a:xfrm>
            <a:off x="5321716" y="6119678"/>
            <a:ext cx="14953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接點: 肘形 230">
            <a:extLst>
              <a:ext uri="{FF2B5EF4-FFF2-40B4-BE49-F238E27FC236}">
                <a16:creationId xmlns:a16="http://schemas.microsoft.com/office/drawing/2014/main" id="{A996BB75-AB42-473C-A4B7-7B5A90D7E799}"/>
              </a:ext>
            </a:extLst>
          </p:cNvPr>
          <p:cNvCxnSpPr>
            <a:cxnSpLocks/>
          </p:cNvCxnSpPr>
          <p:nvPr/>
        </p:nvCxnSpPr>
        <p:spPr>
          <a:xfrm rot="5400000">
            <a:off x="4201332" y="4282864"/>
            <a:ext cx="563663" cy="484871"/>
          </a:xfrm>
          <a:prstGeom prst="bentConnector3">
            <a:avLst>
              <a:gd name="adj1" fmla="val 133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接點: 肘形 236">
            <a:extLst>
              <a:ext uri="{FF2B5EF4-FFF2-40B4-BE49-F238E27FC236}">
                <a16:creationId xmlns:a16="http://schemas.microsoft.com/office/drawing/2014/main" id="{484F2FA9-51F8-4C46-B772-045525D8D4AE}"/>
              </a:ext>
            </a:extLst>
          </p:cNvPr>
          <p:cNvCxnSpPr/>
          <p:nvPr/>
        </p:nvCxnSpPr>
        <p:spPr>
          <a:xfrm>
            <a:off x="4738169" y="4249646"/>
            <a:ext cx="2210879" cy="843012"/>
          </a:xfrm>
          <a:prstGeom prst="bentConnector3">
            <a:avLst>
              <a:gd name="adj1" fmla="val 10052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8CFE79B5-F7CF-467D-A087-A0FF9A993068}"/>
              </a:ext>
            </a:extLst>
          </p:cNvPr>
          <p:cNvSpPr txBox="1"/>
          <p:nvPr/>
        </p:nvSpPr>
        <p:spPr>
          <a:xfrm>
            <a:off x="8732224" y="5356138"/>
            <a:ext cx="83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parajita" panose="020B0502040204020203" pitchFamily="18" charset="0"/>
                <a:cs typeface="Aparajita" panose="020B0502040204020203" pitchFamily="18" charset="0"/>
              </a:rPr>
              <a:t>result</a:t>
            </a:r>
            <a:endParaRPr lang="zh-TW" altLang="en-US" sz="1600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cxnSp>
        <p:nvCxnSpPr>
          <p:cNvPr id="263" name="接點: 肘形 262">
            <a:extLst>
              <a:ext uri="{FF2B5EF4-FFF2-40B4-BE49-F238E27FC236}">
                <a16:creationId xmlns:a16="http://schemas.microsoft.com/office/drawing/2014/main" id="{CA1C3E73-C5C5-4811-95B1-022C4D511772}"/>
              </a:ext>
            </a:extLst>
          </p:cNvPr>
          <p:cNvCxnSpPr/>
          <p:nvPr/>
        </p:nvCxnSpPr>
        <p:spPr>
          <a:xfrm rot="16200000" flipH="1">
            <a:off x="1938995" y="3788412"/>
            <a:ext cx="2535099" cy="197412"/>
          </a:xfrm>
          <a:prstGeom prst="bentConnector3">
            <a:avLst>
              <a:gd name="adj1" fmla="val 10003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接點: 肘形 265">
            <a:extLst>
              <a:ext uri="{FF2B5EF4-FFF2-40B4-BE49-F238E27FC236}">
                <a16:creationId xmlns:a16="http://schemas.microsoft.com/office/drawing/2014/main" id="{BF0D9763-76AD-4E29-A487-EBE81A4FD9DF}"/>
              </a:ext>
            </a:extLst>
          </p:cNvPr>
          <p:cNvCxnSpPr/>
          <p:nvPr/>
        </p:nvCxnSpPr>
        <p:spPr>
          <a:xfrm rot="16200000" flipH="1">
            <a:off x="1663040" y="4319620"/>
            <a:ext cx="2460767" cy="775747"/>
          </a:xfrm>
          <a:prstGeom prst="bentConnector3">
            <a:avLst>
              <a:gd name="adj1" fmla="val 1000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梯形 271">
            <a:extLst>
              <a:ext uri="{FF2B5EF4-FFF2-40B4-BE49-F238E27FC236}">
                <a16:creationId xmlns:a16="http://schemas.microsoft.com/office/drawing/2014/main" id="{71DEA7C0-C19B-4269-ADD6-CAD9FC45B458}"/>
              </a:ext>
            </a:extLst>
          </p:cNvPr>
          <p:cNvSpPr/>
          <p:nvPr/>
        </p:nvSpPr>
        <p:spPr>
          <a:xfrm rot="5400000">
            <a:off x="8260538" y="4536422"/>
            <a:ext cx="2492818" cy="374192"/>
          </a:xfrm>
          <a:prstGeom prst="trapezoid">
            <a:avLst>
              <a:gd name="adj" fmla="val 43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7D174615-A481-4085-AFE2-6C344F19B273}"/>
              </a:ext>
            </a:extLst>
          </p:cNvPr>
          <p:cNvCxnSpPr>
            <a:cxnSpLocks/>
          </p:cNvCxnSpPr>
          <p:nvPr/>
        </p:nvCxnSpPr>
        <p:spPr>
          <a:xfrm>
            <a:off x="7289580" y="5635987"/>
            <a:ext cx="20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F47EC6C5-DD55-4009-B84F-1DC3FF838B5B}"/>
              </a:ext>
            </a:extLst>
          </p:cNvPr>
          <p:cNvSpPr txBox="1"/>
          <p:nvPr/>
        </p:nvSpPr>
        <p:spPr>
          <a:xfrm>
            <a:off x="9350528" y="4176804"/>
            <a:ext cx="28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63BB9CE9-08E1-49D1-9F7B-ECB247BF653A}"/>
              </a:ext>
            </a:extLst>
          </p:cNvPr>
          <p:cNvCxnSpPr>
            <a:stCxn id="272" idx="0"/>
          </p:cNvCxnSpPr>
          <p:nvPr/>
        </p:nvCxnSpPr>
        <p:spPr>
          <a:xfrm>
            <a:off x="9694044" y="4723518"/>
            <a:ext cx="51938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2">
            <a:extLst>
              <a:ext uri="{FF2B5EF4-FFF2-40B4-BE49-F238E27FC236}">
                <a16:creationId xmlns:a16="http://schemas.microsoft.com/office/drawing/2014/main" id="{DB0067AD-5305-49C5-B1CE-BA978A71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744"/>
            <a:ext cx="2592288" cy="3600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Shifter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C9B8AE9-4BF8-48D3-B21C-7687908BA1C0}"/>
              </a:ext>
            </a:extLst>
          </p:cNvPr>
          <p:cNvCxnSpPr/>
          <p:nvPr/>
        </p:nvCxnSpPr>
        <p:spPr>
          <a:xfrm>
            <a:off x="1770797" y="980728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5D0F2FED-09F8-4FF9-B7C5-09648976C8FC}"/>
              </a:ext>
            </a:extLst>
          </p:cNvPr>
          <p:cNvGrpSpPr/>
          <p:nvPr/>
        </p:nvGrpSpPr>
        <p:grpSpPr>
          <a:xfrm>
            <a:off x="2001548" y="1196753"/>
            <a:ext cx="8220654" cy="5112895"/>
            <a:chOff x="1149822" y="70659"/>
            <a:chExt cx="8053172" cy="6358388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AE18112-C271-418B-926E-AD0FF37A99CF}"/>
                </a:ext>
              </a:extLst>
            </p:cNvPr>
            <p:cNvCxnSpPr>
              <a:endCxn id="125" idx="3"/>
            </p:cNvCxnSpPr>
            <p:nvPr/>
          </p:nvCxnSpPr>
          <p:spPr>
            <a:xfrm flipV="1">
              <a:off x="2120032" y="1011741"/>
              <a:ext cx="3591216" cy="31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103DA6A-6C8D-4253-9A33-9833B0E91E47}"/>
                </a:ext>
              </a:extLst>
            </p:cNvPr>
            <p:cNvGrpSpPr/>
            <p:nvPr/>
          </p:nvGrpSpPr>
          <p:grpSpPr>
            <a:xfrm>
              <a:off x="2741824" y="741743"/>
              <a:ext cx="720000" cy="540000"/>
              <a:chOff x="2761488" y="987552"/>
              <a:chExt cx="896112" cy="603504"/>
            </a:xfrm>
          </p:grpSpPr>
          <p:sp>
            <p:nvSpPr>
              <p:cNvPr id="129" name="圓角矩形 5">
                <a:extLst>
                  <a:ext uri="{FF2B5EF4-FFF2-40B4-BE49-F238E27FC236}">
                    <a16:creationId xmlns:a16="http://schemas.microsoft.com/office/drawing/2014/main" id="{A8BFD7A6-05D8-461E-978A-9079BB389F9B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3E501AB2-17C9-4FD9-9182-01179B536B32}"/>
                  </a:ext>
                </a:extLst>
              </p:cNvPr>
              <p:cNvSpPr txBox="1"/>
              <p:nvPr/>
            </p:nvSpPr>
            <p:spPr>
              <a:xfrm>
                <a:off x="2853086" y="1104207"/>
                <a:ext cx="617482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m0</a:t>
                </a:r>
                <a:endParaRPr lang="zh-TW" altLang="en-US" sz="14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DE9C58E-A5D3-49D4-87D6-4F847C56F341}"/>
                </a:ext>
              </a:extLst>
            </p:cNvPr>
            <p:cNvGrpSpPr/>
            <p:nvPr/>
          </p:nvGrpSpPr>
          <p:grpSpPr>
            <a:xfrm>
              <a:off x="3866536" y="741744"/>
              <a:ext cx="720000" cy="540000"/>
              <a:chOff x="2761488" y="987552"/>
              <a:chExt cx="896112" cy="603504"/>
            </a:xfrm>
          </p:grpSpPr>
          <p:sp>
            <p:nvSpPr>
              <p:cNvPr id="127" name="圓角矩形 8">
                <a:extLst>
                  <a:ext uri="{FF2B5EF4-FFF2-40B4-BE49-F238E27FC236}">
                    <a16:creationId xmlns:a16="http://schemas.microsoft.com/office/drawing/2014/main" id="{C72775E2-35EF-4D91-A8FF-7EF1F998B293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B93A4730-EA4F-4652-B42C-BEF26A611F1F}"/>
                  </a:ext>
                </a:extLst>
              </p:cNvPr>
              <p:cNvSpPr txBox="1"/>
              <p:nvPr/>
            </p:nvSpPr>
            <p:spPr>
              <a:xfrm>
                <a:off x="2952137" y="1086332"/>
                <a:ext cx="539286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m1</a:t>
                </a:r>
                <a:endParaRPr lang="zh-TW" altLang="en-US" sz="14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C771CAA-A29B-4D93-B37E-05361CBD92F9}"/>
                </a:ext>
              </a:extLst>
            </p:cNvPr>
            <p:cNvGrpSpPr/>
            <p:nvPr/>
          </p:nvGrpSpPr>
          <p:grpSpPr>
            <a:xfrm>
              <a:off x="4991248" y="741741"/>
              <a:ext cx="720000" cy="540000"/>
              <a:chOff x="2761488" y="987552"/>
              <a:chExt cx="720000" cy="540000"/>
            </a:xfrm>
          </p:grpSpPr>
          <p:sp>
            <p:nvSpPr>
              <p:cNvPr id="125" name="圓角矩形 11">
                <a:extLst>
                  <a:ext uri="{FF2B5EF4-FFF2-40B4-BE49-F238E27FC236}">
                    <a16:creationId xmlns:a16="http://schemas.microsoft.com/office/drawing/2014/main" id="{8C6D7488-7A7F-4649-9AC3-743FE760CA05}"/>
                  </a:ext>
                </a:extLst>
              </p:cNvPr>
              <p:cNvSpPr/>
              <p:nvPr/>
            </p:nvSpPr>
            <p:spPr>
              <a:xfrm>
                <a:off x="2761488" y="987552"/>
                <a:ext cx="720000" cy="54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BA8EDF6D-4732-435D-8A30-BAF1E48DA3CE}"/>
                  </a:ext>
                </a:extLst>
              </p:cNvPr>
              <p:cNvSpPr txBox="1"/>
              <p:nvPr/>
            </p:nvSpPr>
            <p:spPr>
              <a:xfrm>
                <a:off x="2872864" y="1057864"/>
                <a:ext cx="493014" cy="38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m2</a:t>
                </a:r>
                <a:endParaRPr lang="zh-TW" altLang="en-US" sz="1400" dirty="0"/>
              </a:p>
            </p:txBody>
          </p: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11E9735-AAEE-49D2-A0D6-BAEC0AF7E887}"/>
                </a:ext>
              </a:extLst>
            </p:cNvPr>
            <p:cNvCxnSpPr>
              <a:stCxn id="125" idx="3"/>
            </p:cNvCxnSpPr>
            <p:nvPr/>
          </p:nvCxnSpPr>
          <p:spPr>
            <a:xfrm flipV="1">
              <a:off x="5711248" y="1010084"/>
              <a:ext cx="3065616" cy="16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31FF505-0CD2-4558-A47C-008AA9A8B51E}"/>
                </a:ext>
              </a:extLst>
            </p:cNvPr>
            <p:cNvCxnSpPr/>
            <p:nvPr/>
          </p:nvCxnSpPr>
          <p:spPr>
            <a:xfrm>
              <a:off x="2933490" y="503498"/>
              <a:ext cx="35164" cy="255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F2585F-6268-4C3C-B3B4-E34DDFE6C108}"/>
                </a:ext>
              </a:extLst>
            </p:cNvPr>
            <p:cNvSpPr txBox="1"/>
            <p:nvPr/>
          </p:nvSpPr>
          <p:spPr>
            <a:xfrm>
              <a:off x="3110590" y="103034"/>
              <a:ext cx="81488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data[0]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F410DC5-A179-492D-A739-A01BF8AC8CC0}"/>
                </a:ext>
              </a:extLst>
            </p:cNvPr>
            <p:cNvCxnSpPr/>
            <p:nvPr/>
          </p:nvCxnSpPr>
          <p:spPr>
            <a:xfrm flipH="1">
              <a:off x="3226566" y="422700"/>
              <a:ext cx="87789" cy="301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1408F6-8274-434D-98B4-D21E1CFE4F73}"/>
                </a:ext>
              </a:extLst>
            </p:cNvPr>
            <p:cNvCxnSpPr/>
            <p:nvPr/>
          </p:nvCxnSpPr>
          <p:spPr>
            <a:xfrm>
              <a:off x="3915640" y="463423"/>
              <a:ext cx="179495" cy="278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B8FFC1E-DA37-4A92-8CD4-2A90DDCE95C3}"/>
                </a:ext>
              </a:extLst>
            </p:cNvPr>
            <p:cNvSpPr txBox="1"/>
            <p:nvPr/>
          </p:nvSpPr>
          <p:spPr>
            <a:xfrm>
              <a:off x="1149822" y="858824"/>
              <a:ext cx="92423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dataB[0]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EE5DED7-70F3-422D-99C1-309CF150748E}"/>
                </a:ext>
              </a:extLst>
            </p:cNvPr>
            <p:cNvSpPr txBox="1"/>
            <p:nvPr/>
          </p:nvSpPr>
          <p:spPr>
            <a:xfrm>
              <a:off x="2743391" y="143089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64432CD-3515-46E2-8BEE-98F01A44EF0A}"/>
                </a:ext>
              </a:extLst>
            </p:cNvPr>
            <p:cNvCxnSpPr/>
            <p:nvPr/>
          </p:nvCxnSpPr>
          <p:spPr>
            <a:xfrm flipH="1">
              <a:off x="4375355" y="429910"/>
              <a:ext cx="108155" cy="311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AB2F70-0CA2-42AA-8ABE-32622E3A3639}"/>
                </a:ext>
              </a:extLst>
            </p:cNvPr>
            <p:cNvCxnSpPr/>
            <p:nvPr/>
          </p:nvCxnSpPr>
          <p:spPr>
            <a:xfrm>
              <a:off x="4991248" y="460197"/>
              <a:ext cx="228600" cy="2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963E903-5681-4173-886F-63FA818BFA34}"/>
                </a:ext>
              </a:extLst>
            </p:cNvPr>
            <p:cNvSpPr txBox="1"/>
            <p:nvPr/>
          </p:nvSpPr>
          <p:spPr>
            <a:xfrm>
              <a:off x="4290666" y="70659"/>
              <a:ext cx="81488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data[1]</a:t>
              </a:r>
              <a:endParaRPr lang="zh-TW" altLang="en-US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3B97B35-B095-4AE4-96F9-30F590C6CB6B}"/>
                </a:ext>
              </a:extLst>
            </p:cNvPr>
            <p:cNvCxnSpPr>
              <a:endCxn id="119" idx="3"/>
            </p:cNvCxnSpPr>
            <p:nvPr/>
          </p:nvCxnSpPr>
          <p:spPr>
            <a:xfrm flipV="1">
              <a:off x="2129864" y="2182617"/>
              <a:ext cx="3591216" cy="31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331D1D4E-9502-4BBA-AA87-E9391CBBE1FE}"/>
                </a:ext>
              </a:extLst>
            </p:cNvPr>
            <p:cNvGrpSpPr/>
            <p:nvPr/>
          </p:nvGrpSpPr>
          <p:grpSpPr>
            <a:xfrm>
              <a:off x="2751656" y="1912619"/>
              <a:ext cx="720000" cy="540000"/>
              <a:chOff x="2761488" y="987552"/>
              <a:chExt cx="896112" cy="603504"/>
            </a:xfrm>
          </p:grpSpPr>
          <p:sp>
            <p:nvSpPr>
              <p:cNvPr id="123" name="圓角矩形 25">
                <a:extLst>
                  <a:ext uri="{FF2B5EF4-FFF2-40B4-BE49-F238E27FC236}">
                    <a16:creationId xmlns:a16="http://schemas.microsoft.com/office/drawing/2014/main" id="{A13A8561-6774-42CC-ABB5-EEADD871F258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441E57F4-9FF6-4D72-82AA-FBB8BBC518B7}"/>
                  </a:ext>
                </a:extLst>
              </p:cNvPr>
              <p:cNvSpPr txBox="1"/>
              <p:nvPr/>
            </p:nvSpPr>
            <p:spPr>
              <a:xfrm>
                <a:off x="2899476" y="1073096"/>
                <a:ext cx="617482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ms0</a:t>
                </a:r>
                <a:endParaRPr lang="zh-TW" altLang="en-US" sz="1400" dirty="0"/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1BBAC05-F8FC-40A9-A76C-FD382A8BBCB7}"/>
                </a:ext>
              </a:extLst>
            </p:cNvPr>
            <p:cNvGrpSpPr/>
            <p:nvPr/>
          </p:nvGrpSpPr>
          <p:grpSpPr>
            <a:xfrm>
              <a:off x="3876368" y="1912620"/>
              <a:ext cx="720000" cy="540000"/>
              <a:chOff x="2761488" y="987552"/>
              <a:chExt cx="896112" cy="603504"/>
            </a:xfrm>
          </p:grpSpPr>
          <p:sp>
            <p:nvSpPr>
              <p:cNvPr id="121" name="圓角矩形 28">
                <a:extLst>
                  <a:ext uri="{FF2B5EF4-FFF2-40B4-BE49-F238E27FC236}">
                    <a16:creationId xmlns:a16="http://schemas.microsoft.com/office/drawing/2014/main" id="{305AF749-246D-467A-817F-A4DA52BBE41A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7F828573-EAAC-4473-848A-1B3D391CEF5C}"/>
                  </a:ext>
                </a:extLst>
              </p:cNvPr>
              <p:cNvSpPr txBox="1"/>
              <p:nvPr/>
            </p:nvSpPr>
            <p:spPr>
              <a:xfrm>
                <a:off x="2857855" y="1062345"/>
                <a:ext cx="678904" cy="4277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ms1</a:t>
                </a:r>
                <a:endParaRPr lang="zh-TW" altLang="en-US" sz="1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781321C-8B76-4B15-9941-60F57308B699}"/>
                </a:ext>
              </a:extLst>
            </p:cNvPr>
            <p:cNvGrpSpPr/>
            <p:nvPr/>
          </p:nvGrpSpPr>
          <p:grpSpPr>
            <a:xfrm>
              <a:off x="5001080" y="1912617"/>
              <a:ext cx="720000" cy="540000"/>
              <a:chOff x="2761488" y="987552"/>
              <a:chExt cx="720000" cy="540000"/>
            </a:xfrm>
          </p:grpSpPr>
          <p:sp>
            <p:nvSpPr>
              <p:cNvPr id="119" name="圓角矩形 31">
                <a:extLst>
                  <a:ext uri="{FF2B5EF4-FFF2-40B4-BE49-F238E27FC236}">
                    <a16:creationId xmlns:a16="http://schemas.microsoft.com/office/drawing/2014/main" id="{C582F0AF-5FAB-4BDF-B1DC-51CC9F8E847E}"/>
                  </a:ext>
                </a:extLst>
              </p:cNvPr>
              <p:cNvSpPr/>
              <p:nvPr/>
            </p:nvSpPr>
            <p:spPr>
              <a:xfrm>
                <a:off x="2761488" y="987552"/>
                <a:ext cx="720000" cy="54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73E43F85-5126-444D-931F-71F74B4B2B56}"/>
                  </a:ext>
                </a:extLst>
              </p:cNvPr>
              <p:cNvSpPr txBox="1"/>
              <p:nvPr/>
            </p:nvSpPr>
            <p:spPr>
              <a:xfrm>
                <a:off x="2877682" y="1069230"/>
                <a:ext cx="493014" cy="38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ms2</a:t>
                </a:r>
                <a:endParaRPr lang="zh-TW" altLang="en-US" sz="1400" dirty="0"/>
              </a:p>
            </p:txBody>
          </p:sp>
        </p:grp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FDE99CA-D1EB-42CA-A08E-9E1F783078F5}"/>
                </a:ext>
              </a:extLst>
            </p:cNvPr>
            <p:cNvCxnSpPr>
              <a:stCxn id="119" idx="3"/>
            </p:cNvCxnSpPr>
            <p:nvPr/>
          </p:nvCxnSpPr>
          <p:spPr>
            <a:xfrm flipV="1">
              <a:off x="5721080" y="2180960"/>
              <a:ext cx="3065616" cy="16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82C77DC-3FA6-4A81-B1AE-BF7147AE95B6}"/>
                </a:ext>
              </a:extLst>
            </p:cNvPr>
            <p:cNvCxnSpPr/>
            <p:nvPr/>
          </p:nvCxnSpPr>
          <p:spPr>
            <a:xfrm>
              <a:off x="2901359" y="1700199"/>
              <a:ext cx="32133" cy="24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5FD31A99-4958-47AD-8EE6-B9EA481C7A94}"/>
                </a:ext>
              </a:extLst>
            </p:cNvPr>
            <p:cNvCxnSpPr>
              <a:stCxn id="129" idx="2"/>
            </p:cNvCxnSpPr>
            <p:nvPr/>
          </p:nvCxnSpPr>
          <p:spPr>
            <a:xfrm>
              <a:off x="3101824" y="1281743"/>
              <a:ext cx="202206" cy="662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FF27BB5-9D1F-4F60-9E01-023595F9B0C5}"/>
                </a:ext>
              </a:extLst>
            </p:cNvPr>
            <p:cNvSpPr txBox="1"/>
            <p:nvPr/>
          </p:nvSpPr>
          <p:spPr>
            <a:xfrm>
              <a:off x="1159654" y="2029701"/>
              <a:ext cx="92423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dataB[0]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0E40B2B-7260-459C-BCD1-38F36159CE53}"/>
                </a:ext>
              </a:extLst>
            </p:cNvPr>
            <p:cNvSpPr txBox="1"/>
            <p:nvPr/>
          </p:nvSpPr>
          <p:spPr>
            <a:xfrm>
              <a:off x="2706752" y="1364982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A1E9423F-8523-44A5-85D3-68F9D70E36D5}"/>
                </a:ext>
              </a:extLst>
            </p:cNvPr>
            <p:cNvCxnSpPr/>
            <p:nvPr/>
          </p:nvCxnSpPr>
          <p:spPr>
            <a:xfrm>
              <a:off x="4081242" y="1696442"/>
              <a:ext cx="12206" cy="209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F2BC56F-F0D3-4511-B35A-D7BB20FA7895}"/>
                </a:ext>
              </a:extLst>
            </p:cNvPr>
            <p:cNvCxnSpPr>
              <a:endCxn id="113" idx="3"/>
            </p:cNvCxnSpPr>
            <p:nvPr/>
          </p:nvCxnSpPr>
          <p:spPr>
            <a:xfrm flipV="1">
              <a:off x="2168504" y="3254968"/>
              <a:ext cx="3591216" cy="31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F8B39D61-17E8-4683-9AFE-3A18D7B62D6F}"/>
                </a:ext>
              </a:extLst>
            </p:cNvPr>
            <p:cNvGrpSpPr/>
            <p:nvPr/>
          </p:nvGrpSpPr>
          <p:grpSpPr>
            <a:xfrm>
              <a:off x="2790296" y="2984970"/>
              <a:ext cx="720000" cy="540000"/>
              <a:chOff x="2761488" y="987552"/>
              <a:chExt cx="896112" cy="603504"/>
            </a:xfrm>
          </p:grpSpPr>
          <p:sp>
            <p:nvSpPr>
              <p:cNvPr id="117" name="圓角矩形 94">
                <a:extLst>
                  <a:ext uri="{FF2B5EF4-FFF2-40B4-BE49-F238E27FC236}">
                    <a16:creationId xmlns:a16="http://schemas.microsoft.com/office/drawing/2014/main" id="{B7BB0EB0-D6D2-42F7-9E4D-0A1ECCB45892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595DA83F-A174-47D4-A2D9-9A7A9BDCA711}"/>
                  </a:ext>
                </a:extLst>
              </p:cNvPr>
              <p:cNvSpPr txBox="1"/>
              <p:nvPr/>
            </p:nvSpPr>
            <p:spPr>
              <a:xfrm>
                <a:off x="2881726" y="1106999"/>
                <a:ext cx="617482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mt0</a:t>
                </a:r>
                <a:endParaRPr lang="zh-TW" altLang="en-US" sz="1400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9AA190E9-FDDC-49FE-970F-093ABA832690}"/>
                </a:ext>
              </a:extLst>
            </p:cNvPr>
            <p:cNvGrpSpPr/>
            <p:nvPr/>
          </p:nvGrpSpPr>
          <p:grpSpPr>
            <a:xfrm>
              <a:off x="3915008" y="2984971"/>
              <a:ext cx="720000" cy="540000"/>
              <a:chOff x="2761488" y="987552"/>
              <a:chExt cx="896112" cy="603504"/>
            </a:xfrm>
          </p:grpSpPr>
          <p:sp>
            <p:nvSpPr>
              <p:cNvPr id="115" name="圓角矩形 97">
                <a:extLst>
                  <a:ext uri="{FF2B5EF4-FFF2-40B4-BE49-F238E27FC236}">
                    <a16:creationId xmlns:a16="http://schemas.microsoft.com/office/drawing/2014/main" id="{8C0FECEC-E490-46BC-AB98-F568D87854B9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E3A0C996-170F-4AA0-98B1-3D0F7F3469B1}"/>
                  </a:ext>
                </a:extLst>
              </p:cNvPr>
              <p:cNvSpPr txBox="1"/>
              <p:nvPr/>
            </p:nvSpPr>
            <p:spPr>
              <a:xfrm>
                <a:off x="2855171" y="1089832"/>
                <a:ext cx="690616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mt1</a:t>
                </a:r>
                <a:endParaRPr lang="zh-TW" altLang="en-US" sz="1400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945EC206-8A72-4BFF-A24E-4B59CD86A213}"/>
                </a:ext>
              </a:extLst>
            </p:cNvPr>
            <p:cNvGrpSpPr/>
            <p:nvPr/>
          </p:nvGrpSpPr>
          <p:grpSpPr>
            <a:xfrm>
              <a:off x="5039720" y="2984968"/>
              <a:ext cx="720000" cy="540000"/>
              <a:chOff x="2761488" y="987552"/>
              <a:chExt cx="720000" cy="540000"/>
            </a:xfrm>
          </p:grpSpPr>
          <p:sp>
            <p:nvSpPr>
              <p:cNvPr id="113" name="圓角矩形 100">
                <a:extLst>
                  <a:ext uri="{FF2B5EF4-FFF2-40B4-BE49-F238E27FC236}">
                    <a16:creationId xmlns:a16="http://schemas.microsoft.com/office/drawing/2014/main" id="{1C9AC0CA-10AA-4729-B32D-7F8D8AB10B06}"/>
                  </a:ext>
                </a:extLst>
              </p:cNvPr>
              <p:cNvSpPr/>
              <p:nvPr/>
            </p:nvSpPr>
            <p:spPr>
              <a:xfrm>
                <a:off x="2761488" y="987552"/>
                <a:ext cx="720000" cy="54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ACC7F5F9-6074-4D9C-AF6C-6EE18A76A9B9}"/>
                  </a:ext>
                </a:extLst>
              </p:cNvPr>
              <p:cNvSpPr txBox="1"/>
              <p:nvPr/>
            </p:nvSpPr>
            <p:spPr>
              <a:xfrm>
                <a:off x="2852626" y="1057946"/>
                <a:ext cx="493014" cy="38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mt2</a:t>
                </a:r>
                <a:endParaRPr lang="zh-TW" altLang="en-US" sz="1400" dirty="0"/>
              </a:p>
            </p:txBody>
          </p:sp>
        </p:grp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9A53098E-DEB0-4FD3-959B-E213BB3954D0}"/>
                </a:ext>
              </a:extLst>
            </p:cNvPr>
            <p:cNvCxnSpPr>
              <a:stCxn id="113" idx="3"/>
            </p:cNvCxnSpPr>
            <p:nvPr/>
          </p:nvCxnSpPr>
          <p:spPr>
            <a:xfrm flipV="1">
              <a:off x="5759720" y="3253311"/>
              <a:ext cx="3065616" cy="16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AE2FFAC-D07C-44D7-B467-A268A7175BE0}"/>
                </a:ext>
              </a:extLst>
            </p:cNvPr>
            <p:cNvCxnSpPr/>
            <p:nvPr/>
          </p:nvCxnSpPr>
          <p:spPr>
            <a:xfrm>
              <a:off x="2981962" y="2746725"/>
              <a:ext cx="35164" cy="255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88E63B0-ABBD-4CEF-A491-C619FB0036E5}"/>
                </a:ext>
              </a:extLst>
            </p:cNvPr>
            <p:cNvCxnSpPr>
              <a:stCxn id="123" idx="2"/>
            </p:cNvCxnSpPr>
            <p:nvPr/>
          </p:nvCxnSpPr>
          <p:spPr>
            <a:xfrm>
              <a:off x="3111656" y="2452618"/>
              <a:ext cx="124743" cy="603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71450B3-C410-4592-9F95-0BF9C4AEA919}"/>
                </a:ext>
              </a:extLst>
            </p:cNvPr>
            <p:cNvCxnSpPr/>
            <p:nvPr/>
          </p:nvCxnSpPr>
          <p:spPr>
            <a:xfrm>
              <a:off x="3150296" y="2442171"/>
              <a:ext cx="3770925" cy="74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DE72ACB-2F68-48C3-A83F-708DA92CA67F}"/>
                </a:ext>
              </a:extLst>
            </p:cNvPr>
            <p:cNvSpPr txBox="1"/>
            <p:nvPr/>
          </p:nvSpPr>
          <p:spPr>
            <a:xfrm>
              <a:off x="1198294" y="3102052"/>
              <a:ext cx="92423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dataB[0]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DCD4CFA-8770-4492-983B-F570D07FD3BB}"/>
                </a:ext>
              </a:extLst>
            </p:cNvPr>
            <p:cNvSpPr txBox="1"/>
            <p:nvPr/>
          </p:nvSpPr>
          <p:spPr>
            <a:xfrm>
              <a:off x="2775720" y="2450701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5427A58-5C86-4EBB-905A-D0AE761F88CC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4236368" y="2452620"/>
              <a:ext cx="148820" cy="620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90029715-E1B5-4AF7-A564-FE7F7D3E67FC}"/>
                </a:ext>
              </a:extLst>
            </p:cNvPr>
            <p:cNvCxnSpPr/>
            <p:nvPr/>
          </p:nvCxnSpPr>
          <p:spPr>
            <a:xfrm>
              <a:off x="5250900" y="2767672"/>
              <a:ext cx="17420" cy="21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FCB4075-DF8F-42BC-B85A-E706A688EAEC}"/>
                </a:ext>
              </a:extLst>
            </p:cNvPr>
            <p:cNvCxnSpPr>
              <a:endCxn id="107" idx="3"/>
            </p:cNvCxnSpPr>
            <p:nvPr/>
          </p:nvCxnSpPr>
          <p:spPr>
            <a:xfrm flipV="1">
              <a:off x="2139696" y="4416281"/>
              <a:ext cx="3591216" cy="31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88409B3-B49F-41A1-AD8A-89D4515039A3}"/>
                </a:ext>
              </a:extLst>
            </p:cNvPr>
            <p:cNvGrpSpPr/>
            <p:nvPr/>
          </p:nvGrpSpPr>
          <p:grpSpPr>
            <a:xfrm>
              <a:off x="2761488" y="4146283"/>
              <a:ext cx="720000" cy="540000"/>
              <a:chOff x="2761488" y="987552"/>
              <a:chExt cx="896112" cy="603504"/>
            </a:xfrm>
          </p:grpSpPr>
          <p:sp>
            <p:nvSpPr>
              <p:cNvPr id="111" name="圓角矩形 114">
                <a:extLst>
                  <a:ext uri="{FF2B5EF4-FFF2-40B4-BE49-F238E27FC236}">
                    <a16:creationId xmlns:a16="http://schemas.microsoft.com/office/drawing/2014/main" id="{D54D25EC-5028-45E1-9CF2-3AB1B5614760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9D913F13-5BEF-449F-BEB4-58A165314C88}"/>
                  </a:ext>
                </a:extLst>
              </p:cNvPr>
              <p:cNvSpPr txBox="1"/>
              <p:nvPr/>
            </p:nvSpPr>
            <p:spPr>
              <a:xfrm>
                <a:off x="2876329" y="1093165"/>
                <a:ext cx="617482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mf0</a:t>
                </a:r>
                <a:endParaRPr lang="zh-TW" altLang="en-US" sz="1400" dirty="0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F598200-7CBC-4193-AEAF-4312A7448CB6}"/>
                </a:ext>
              </a:extLst>
            </p:cNvPr>
            <p:cNvGrpSpPr/>
            <p:nvPr/>
          </p:nvGrpSpPr>
          <p:grpSpPr>
            <a:xfrm>
              <a:off x="3886200" y="4146284"/>
              <a:ext cx="720000" cy="540000"/>
              <a:chOff x="2761488" y="987552"/>
              <a:chExt cx="896112" cy="603504"/>
            </a:xfrm>
          </p:grpSpPr>
          <p:sp>
            <p:nvSpPr>
              <p:cNvPr id="109" name="圓角矩形 117">
                <a:extLst>
                  <a:ext uri="{FF2B5EF4-FFF2-40B4-BE49-F238E27FC236}">
                    <a16:creationId xmlns:a16="http://schemas.microsoft.com/office/drawing/2014/main" id="{B7272123-EFE4-481E-9F73-6273AB5F3224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17CD49A9-2604-4AE3-8813-496957DBE61D}"/>
                  </a:ext>
                </a:extLst>
              </p:cNvPr>
              <p:cNvSpPr txBox="1"/>
              <p:nvPr/>
            </p:nvSpPr>
            <p:spPr>
              <a:xfrm>
                <a:off x="2869719" y="1089635"/>
                <a:ext cx="666668" cy="4277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mf1</a:t>
                </a:r>
                <a:endParaRPr lang="zh-TW" altLang="en-US" sz="1400" dirty="0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0445E34C-18CC-4478-9CC4-A72628CC50A8}"/>
                </a:ext>
              </a:extLst>
            </p:cNvPr>
            <p:cNvGrpSpPr/>
            <p:nvPr/>
          </p:nvGrpSpPr>
          <p:grpSpPr>
            <a:xfrm>
              <a:off x="5010912" y="4146281"/>
              <a:ext cx="720000" cy="540000"/>
              <a:chOff x="2761488" y="987552"/>
              <a:chExt cx="720000" cy="540000"/>
            </a:xfrm>
          </p:grpSpPr>
          <p:sp>
            <p:nvSpPr>
              <p:cNvPr id="107" name="圓角矩形 120">
                <a:extLst>
                  <a:ext uri="{FF2B5EF4-FFF2-40B4-BE49-F238E27FC236}">
                    <a16:creationId xmlns:a16="http://schemas.microsoft.com/office/drawing/2014/main" id="{E2E436A6-FA20-46CD-942C-4F4FDC29CD57}"/>
                  </a:ext>
                </a:extLst>
              </p:cNvPr>
              <p:cNvSpPr/>
              <p:nvPr/>
            </p:nvSpPr>
            <p:spPr>
              <a:xfrm>
                <a:off x="2761488" y="987552"/>
                <a:ext cx="720000" cy="54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78EC055B-4F89-46D9-B3AA-CB3931AD796C}"/>
                  </a:ext>
                </a:extLst>
              </p:cNvPr>
              <p:cNvSpPr txBox="1"/>
              <p:nvPr/>
            </p:nvSpPr>
            <p:spPr>
              <a:xfrm>
                <a:off x="2840206" y="1061713"/>
                <a:ext cx="493014" cy="38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mf2</a:t>
                </a:r>
                <a:endParaRPr lang="zh-TW" altLang="en-US" sz="1400" dirty="0"/>
              </a:p>
            </p:txBody>
          </p:sp>
        </p:grp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DDE9C2C3-1B67-401F-AAC2-AB9F7EB64403}"/>
                </a:ext>
              </a:extLst>
            </p:cNvPr>
            <p:cNvCxnSpPr>
              <a:stCxn id="107" idx="3"/>
            </p:cNvCxnSpPr>
            <p:nvPr/>
          </p:nvCxnSpPr>
          <p:spPr>
            <a:xfrm flipV="1">
              <a:off x="5730912" y="4414624"/>
              <a:ext cx="3065616" cy="16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4B42C6C4-B072-4FA7-BE0C-0B00C6607F5D}"/>
                </a:ext>
              </a:extLst>
            </p:cNvPr>
            <p:cNvCxnSpPr/>
            <p:nvPr/>
          </p:nvCxnSpPr>
          <p:spPr>
            <a:xfrm>
              <a:off x="2968654" y="3949287"/>
              <a:ext cx="1" cy="17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0C6F79E-FC98-4FF2-8079-2003D36C3596}"/>
                </a:ext>
              </a:extLst>
            </p:cNvPr>
            <p:cNvCxnSpPr>
              <a:stCxn id="117" idx="2"/>
            </p:cNvCxnSpPr>
            <p:nvPr/>
          </p:nvCxnSpPr>
          <p:spPr>
            <a:xfrm>
              <a:off x="3150296" y="3524970"/>
              <a:ext cx="158804" cy="611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894ADC54-2CE8-4202-8AAB-BDDB7BD8E307}"/>
                </a:ext>
              </a:extLst>
            </p:cNvPr>
            <p:cNvCxnSpPr/>
            <p:nvPr/>
          </p:nvCxnSpPr>
          <p:spPr>
            <a:xfrm>
              <a:off x="4114799" y="3942539"/>
              <a:ext cx="0" cy="203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D6B05E2-73DD-432A-ADBB-85089F421F0B}"/>
                </a:ext>
              </a:extLst>
            </p:cNvPr>
            <p:cNvSpPr txBox="1"/>
            <p:nvPr/>
          </p:nvSpPr>
          <p:spPr>
            <a:xfrm>
              <a:off x="1169486" y="4263365"/>
              <a:ext cx="92423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dataB[0]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257E4C21-943A-4419-8934-635206134531}"/>
                </a:ext>
              </a:extLst>
            </p:cNvPr>
            <p:cNvSpPr txBox="1"/>
            <p:nvPr/>
          </p:nvSpPr>
          <p:spPr>
            <a:xfrm>
              <a:off x="2785558" y="3632028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BF20F85-F383-484C-A794-DB49693EF7D0}"/>
                </a:ext>
              </a:extLst>
            </p:cNvPr>
            <p:cNvCxnSpPr>
              <a:stCxn id="115" idx="2"/>
            </p:cNvCxnSpPr>
            <p:nvPr/>
          </p:nvCxnSpPr>
          <p:spPr>
            <a:xfrm>
              <a:off x="4275008" y="3524971"/>
              <a:ext cx="193064" cy="659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C20A6F3A-1F79-4D59-B7B1-15074F7F56CE}"/>
                </a:ext>
              </a:extLst>
            </p:cNvPr>
            <p:cNvCxnSpPr/>
            <p:nvPr/>
          </p:nvCxnSpPr>
          <p:spPr>
            <a:xfrm>
              <a:off x="5229680" y="3927484"/>
              <a:ext cx="9832" cy="218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B75B794-6B1A-45FF-B9EA-B57F01C38D24}"/>
                </a:ext>
              </a:extLst>
            </p:cNvPr>
            <p:cNvCxnSpPr>
              <a:endCxn id="101" idx="3"/>
            </p:cNvCxnSpPr>
            <p:nvPr/>
          </p:nvCxnSpPr>
          <p:spPr>
            <a:xfrm flipV="1">
              <a:off x="2139696" y="5563176"/>
              <a:ext cx="3591216" cy="31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EB8AF738-0424-45F3-8502-B246A184D034}"/>
                </a:ext>
              </a:extLst>
            </p:cNvPr>
            <p:cNvGrpSpPr/>
            <p:nvPr/>
          </p:nvGrpSpPr>
          <p:grpSpPr>
            <a:xfrm>
              <a:off x="2761488" y="5293178"/>
              <a:ext cx="720000" cy="540000"/>
              <a:chOff x="2761488" y="987552"/>
              <a:chExt cx="896112" cy="603504"/>
            </a:xfrm>
          </p:grpSpPr>
          <p:sp>
            <p:nvSpPr>
              <p:cNvPr id="105" name="圓角矩形 134">
                <a:extLst>
                  <a:ext uri="{FF2B5EF4-FFF2-40B4-BE49-F238E27FC236}">
                    <a16:creationId xmlns:a16="http://schemas.microsoft.com/office/drawing/2014/main" id="{21D11840-8620-44E8-A300-BAF13F5ECC3B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E8F9FC58-2EC5-416A-A7A1-02C7C2775F90}"/>
                  </a:ext>
                </a:extLst>
              </p:cNvPr>
              <p:cNvSpPr txBox="1"/>
              <p:nvPr/>
            </p:nvSpPr>
            <p:spPr>
              <a:xfrm>
                <a:off x="2848853" y="1124680"/>
                <a:ext cx="760446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mff0</a:t>
                </a:r>
                <a:endParaRPr lang="zh-TW" altLang="en-US" sz="14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5F4D96B8-95ED-4E05-97C1-7B087AE7112E}"/>
                </a:ext>
              </a:extLst>
            </p:cNvPr>
            <p:cNvGrpSpPr/>
            <p:nvPr/>
          </p:nvGrpSpPr>
          <p:grpSpPr>
            <a:xfrm>
              <a:off x="3886200" y="5293179"/>
              <a:ext cx="720000" cy="540000"/>
              <a:chOff x="2761488" y="987552"/>
              <a:chExt cx="896112" cy="603504"/>
            </a:xfrm>
          </p:grpSpPr>
          <p:sp>
            <p:nvSpPr>
              <p:cNvPr id="103" name="圓角矩形 137">
                <a:extLst>
                  <a:ext uri="{FF2B5EF4-FFF2-40B4-BE49-F238E27FC236}">
                    <a16:creationId xmlns:a16="http://schemas.microsoft.com/office/drawing/2014/main" id="{D90C9B26-EA23-4230-AB1D-F8E2D9C7F77F}"/>
                  </a:ext>
                </a:extLst>
              </p:cNvPr>
              <p:cNvSpPr/>
              <p:nvPr/>
            </p:nvSpPr>
            <p:spPr>
              <a:xfrm>
                <a:off x="2761488" y="987552"/>
                <a:ext cx="896112" cy="6035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E719B544-9CED-4A05-B579-C211263A0413}"/>
                  </a:ext>
                </a:extLst>
              </p:cNvPr>
              <p:cNvSpPr txBox="1"/>
              <p:nvPr/>
            </p:nvSpPr>
            <p:spPr>
              <a:xfrm>
                <a:off x="2858564" y="1124678"/>
                <a:ext cx="691141" cy="42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mff1</a:t>
                </a:r>
                <a:endParaRPr lang="zh-TW" altLang="en-US" sz="1400" dirty="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39703AF0-C325-455C-B032-B89DDFD3D284}"/>
                </a:ext>
              </a:extLst>
            </p:cNvPr>
            <p:cNvGrpSpPr/>
            <p:nvPr/>
          </p:nvGrpSpPr>
          <p:grpSpPr>
            <a:xfrm>
              <a:off x="5010912" y="5293176"/>
              <a:ext cx="720000" cy="540000"/>
              <a:chOff x="2761488" y="987552"/>
              <a:chExt cx="720000" cy="540000"/>
            </a:xfrm>
          </p:grpSpPr>
          <p:sp>
            <p:nvSpPr>
              <p:cNvPr id="101" name="圓角矩形 140">
                <a:extLst>
                  <a:ext uri="{FF2B5EF4-FFF2-40B4-BE49-F238E27FC236}">
                    <a16:creationId xmlns:a16="http://schemas.microsoft.com/office/drawing/2014/main" id="{83A5BEC0-F519-420C-A157-A3FF4A2EF52E}"/>
                  </a:ext>
                </a:extLst>
              </p:cNvPr>
              <p:cNvSpPr/>
              <p:nvPr/>
            </p:nvSpPr>
            <p:spPr>
              <a:xfrm>
                <a:off x="2761488" y="987552"/>
                <a:ext cx="720000" cy="54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5C868CC-447E-4E7F-A1B1-377F18D23027}"/>
                  </a:ext>
                </a:extLst>
              </p:cNvPr>
              <p:cNvSpPr txBox="1"/>
              <p:nvPr/>
            </p:nvSpPr>
            <p:spPr>
              <a:xfrm>
                <a:off x="2832218" y="1114684"/>
                <a:ext cx="583143" cy="38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mff2</a:t>
                </a:r>
                <a:endParaRPr lang="zh-TW" altLang="en-US" sz="1400" dirty="0"/>
              </a:p>
            </p:txBody>
          </p:sp>
        </p:grp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4B83436-5259-42BC-8502-A4ADD3E755C9}"/>
                </a:ext>
              </a:extLst>
            </p:cNvPr>
            <p:cNvCxnSpPr>
              <a:stCxn id="101" idx="3"/>
            </p:cNvCxnSpPr>
            <p:nvPr/>
          </p:nvCxnSpPr>
          <p:spPr>
            <a:xfrm flipV="1">
              <a:off x="5730912" y="5561519"/>
              <a:ext cx="3065616" cy="16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233BA2A-2336-49B1-8D34-85ADAD77BAE3}"/>
                </a:ext>
              </a:extLst>
            </p:cNvPr>
            <p:cNvCxnSpPr/>
            <p:nvPr/>
          </p:nvCxnSpPr>
          <p:spPr>
            <a:xfrm>
              <a:off x="2953154" y="5054933"/>
              <a:ext cx="35164" cy="255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1CCA7DD3-D5CD-44BF-A3D7-69F173EBA52C}"/>
                </a:ext>
              </a:extLst>
            </p:cNvPr>
            <p:cNvCxnSpPr>
              <a:stCxn id="111" idx="2"/>
            </p:cNvCxnSpPr>
            <p:nvPr/>
          </p:nvCxnSpPr>
          <p:spPr>
            <a:xfrm>
              <a:off x="3121488" y="4686283"/>
              <a:ext cx="124743" cy="579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76CBE7FF-95DC-4C71-A9E5-7C614C95531A}"/>
                </a:ext>
              </a:extLst>
            </p:cNvPr>
            <p:cNvCxnSpPr/>
            <p:nvPr/>
          </p:nvCxnSpPr>
          <p:spPr>
            <a:xfrm flipH="1">
              <a:off x="4114799" y="5077562"/>
              <a:ext cx="1659" cy="21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C914E72-F2BD-48D3-80EA-DFBE851BDD2C}"/>
                </a:ext>
              </a:extLst>
            </p:cNvPr>
            <p:cNvSpPr txBox="1"/>
            <p:nvPr/>
          </p:nvSpPr>
          <p:spPr>
            <a:xfrm>
              <a:off x="1169486" y="5410259"/>
              <a:ext cx="92423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dataB[0]</a:t>
              </a:r>
              <a:endParaRPr lang="zh-TW" altLang="en-US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D0AD3E9A-1B3B-40E8-BA2E-4706484B91C4}"/>
                </a:ext>
              </a:extLst>
            </p:cNvPr>
            <p:cNvSpPr txBox="1"/>
            <p:nvPr/>
          </p:nvSpPr>
          <p:spPr>
            <a:xfrm>
              <a:off x="2735954" y="4800671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16517B1F-73BF-4C28-8ECC-3A0960950842}"/>
                </a:ext>
              </a:extLst>
            </p:cNvPr>
            <p:cNvCxnSpPr>
              <a:stCxn id="109" idx="2"/>
            </p:cNvCxnSpPr>
            <p:nvPr/>
          </p:nvCxnSpPr>
          <p:spPr>
            <a:xfrm>
              <a:off x="4246200" y="4686284"/>
              <a:ext cx="148820" cy="59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F775E2-366C-4384-A0F2-51082D95491C}"/>
                </a:ext>
              </a:extLst>
            </p:cNvPr>
            <p:cNvCxnSpPr/>
            <p:nvPr/>
          </p:nvCxnSpPr>
          <p:spPr>
            <a:xfrm>
              <a:off x="5239511" y="5130153"/>
              <a:ext cx="1" cy="163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B77504D2-052C-4852-A454-8D63857432C3}"/>
                </a:ext>
              </a:extLst>
            </p:cNvPr>
            <p:cNvSpPr txBox="1"/>
            <p:nvPr/>
          </p:nvSpPr>
          <p:spPr>
            <a:xfrm>
              <a:off x="3875054" y="1406683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FF3D8BE7-0E0E-4930-9FE2-479F67C0ED66}"/>
                </a:ext>
              </a:extLst>
            </p:cNvPr>
            <p:cNvCxnSpPr>
              <a:stCxn id="129" idx="2"/>
            </p:cNvCxnSpPr>
            <p:nvPr/>
          </p:nvCxnSpPr>
          <p:spPr>
            <a:xfrm>
              <a:off x="3101824" y="1281743"/>
              <a:ext cx="2127856" cy="656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B714A853-1F33-4B8A-9B7A-74DAA4FEA6A7}"/>
                </a:ext>
              </a:extLst>
            </p:cNvPr>
            <p:cNvCxnSpPr>
              <a:stCxn id="127" idx="2"/>
            </p:cNvCxnSpPr>
            <p:nvPr/>
          </p:nvCxnSpPr>
          <p:spPr>
            <a:xfrm>
              <a:off x="4226536" y="1281744"/>
              <a:ext cx="168483" cy="668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73B6CBF0-25F7-4C5B-9C6C-35EE73ADFD00}"/>
                </a:ext>
              </a:extLst>
            </p:cNvPr>
            <p:cNvCxnSpPr>
              <a:stCxn id="127" idx="2"/>
              <a:endCxn id="127" idx="2"/>
            </p:cNvCxnSpPr>
            <p:nvPr/>
          </p:nvCxnSpPr>
          <p:spPr>
            <a:xfrm>
              <a:off x="4226536" y="12817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C20C9C04-0E86-4709-9E4E-10A723B5F9AB}"/>
                </a:ext>
              </a:extLst>
            </p:cNvPr>
            <p:cNvCxnSpPr>
              <a:stCxn id="127" idx="2"/>
            </p:cNvCxnSpPr>
            <p:nvPr/>
          </p:nvCxnSpPr>
          <p:spPr>
            <a:xfrm>
              <a:off x="4226536" y="1281744"/>
              <a:ext cx="2174265" cy="74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DC55D5AE-84BA-43A7-B408-AF1E8D884731}"/>
                </a:ext>
              </a:extLst>
            </p:cNvPr>
            <p:cNvCxnSpPr>
              <a:stCxn id="125" idx="2"/>
            </p:cNvCxnSpPr>
            <p:nvPr/>
          </p:nvCxnSpPr>
          <p:spPr>
            <a:xfrm>
              <a:off x="5351248" y="1281741"/>
              <a:ext cx="164649" cy="686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E45B698-A518-4367-A1C4-1BDEE19D0245}"/>
                </a:ext>
              </a:extLst>
            </p:cNvPr>
            <p:cNvCxnSpPr>
              <a:stCxn id="125" idx="2"/>
            </p:cNvCxnSpPr>
            <p:nvPr/>
          </p:nvCxnSpPr>
          <p:spPr>
            <a:xfrm>
              <a:off x="5351248" y="1281741"/>
              <a:ext cx="2072107" cy="74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2AE3D873-6A44-41DF-A393-A5242D2503EC}"/>
                </a:ext>
              </a:extLst>
            </p:cNvPr>
            <p:cNvCxnSpPr/>
            <p:nvPr/>
          </p:nvCxnSpPr>
          <p:spPr>
            <a:xfrm>
              <a:off x="4119882" y="2741075"/>
              <a:ext cx="0" cy="23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E6465EB-C075-4CD8-AE2D-AD223F7F89E7}"/>
                </a:ext>
              </a:extLst>
            </p:cNvPr>
            <p:cNvSpPr txBox="1"/>
            <p:nvPr/>
          </p:nvSpPr>
          <p:spPr>
            <a:xfrm>
              <a:off x="3910270" y="2452882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05C2E40C-62D0-4438-912E-1677584D539C}"/>
                </a:ext>
              </a:extLst>
            </p:cNvPr>
            <p:cNvSpPr txBox="1"/>
            <p:nvPr/>
          </p:nvSpPr>
          <p:spPr>
            <a:xfrm>
              <a:off x="5050418" y="2442167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76BB5F28-A355-4EB5-A15C-812CFD51A795}"/>
                </a:ext>
              </a:extLst>
            </p:cNvPr>
            <p:cNvCxnSpPr>
              <a:stCxn id="119" idx="2"/>
            </p:cNvCxnSpPr>
            <p:nvPr/>
          </p:nvCxnSpPr>
          <p:spPr>
            <a:xfrm>
              <a:off x="5361080" y="2452617"/>
              <a:ext cx="154817" cy="638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29CAC648-20E3-4C37-B84F-57D254127CCE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4236368" y="2452620"/>
              <a:ext cx="3491056" cy="73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DEB562E-4706-4132-BFC7-F34A80FE5962}"/>
                </a:ext>
              </a:extLst>
            </p:cNvPr>
            <p:cNvCxnSpPr>
              <a:stCxn id="119" idx="2"/>
            </p:cNvCxnSpPr>
            <p:nvPr/>
          </p:nvCxnSpPr>
          <p:spPr>
            <a:xfrm>
              <a:off x="5361080" y="2452617"/>
              <a:ext cx="3415784" cy="8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4113CFC-E81C-4CA0-9A99-28338E1EC292}"/>
                </a:ext>
              </a:extLst>
            </p:cNvPr>
            <p:cNvSpPr txBox="1"/>
            <p:nvPr/>
          </p:nvSpPr>
          <p:spPr>
            <a:xfrm>
              <a:off x="3910270" y="3630049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A3C47158-C33D-42D2-B66D-5432DA81D172}"/>
                </a:ext>
              </a:extLst>
            </p:cNvPr>
            <p:cNvSpPr txBox="1"/>
            <p:nvPr/>
          </p:nvSpPr>
          <p:spPr>
            <a:xfrm>
              <a:off x="5013890" y="3634067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D9E6B70A-20C1-4285-9422-75E0FC15A6E1}"/>
                </a:ext>
              </a:extLst>
            </p:cNvPr>
            <p:cNvCxnSpPr>
              <a:stCxn id="113" idx="2"/>
            </p:cNvCxnSpPr>
            <p:nvPr/>
          </p:nvCxnSpPr>
          <p:spPr>
            <a:xfrm>
              <a:off x="5399720" y="3524968"/>
              <a:ext cx="154817" cy="630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1A15226-62FE-4159-9252-766C8D2C65F5}"/>
                </a:ext>
              </a:extLst>
            </p:cNvPr>
            <p:cNvCxnSpPr>
              <a:stCxn id="117" idx="2"/>
            </p:cNvCxnSpPr>
            <p:nvPr/>
          </p:nvCxnSpPr>
          <p:spPr>
            <a:xfrm>
              <a:off x="3150296" y="3524970"/>
              <a:ext cx="3859415" cy="747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E5F6F592-0F07-4094-A42B-C3AB2F5F3A17}"/>
                </a:ext>
              </a:extLst>
            </p:cNvPr>
            <p:cNvCxnSpPr>
              <a:stCxn id="115" idx="2"/>
            </p:cNvCxnSpPr>
            <p:nvPr/>
          </p:nvCxnSpPr>
          <p:spPr>
            <a:xfrm>
              <a:off x="4275008" y="3524971"/>
              <a:ext cx="3875245" cy="70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F040D8BD-DB82-45E8-AAA3-8BD167251EE6}"/>
                </a:ext>
              </a:extLst>
            </p:cNvPr>
            <p:cNvCxnSpPr>
              <a:stCxn id="113" idx="2"/>
            </p:cNvCxnSpPr>
            <p:nvPr/>
          </p:nvCxnSpPr>
          <p:spPr>
            <a:xfrm>
              <a:off x="5399720" y="3524968"/>
              <a:ext cx="3704262" cy="64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D92EF915-6041-424C-8CD1-D0C853DC82E9}"/>
                </a:ext>
              </a:extLst>
            </p:cNvPr>
            <p:cNvCxnSpPr>
              <a:stCxn id="107" idx="2"/>
            </p:cNvCxnSpPr>
            <p:nvPr/>
          </p:nvCxnSpPr>
          <p:spPr>
            <a:xfrm>
              <a:off x="5370912" y="4686281"/>
              <a:ext cx="144985" cy="714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FB68D71-E72F-41DE-979A-A436A7172CFB}"/>
                </a:ext>
              </a:extLst>
            </p:cNvPr>
            <p:cNvSpPr txBox="1"/>
            <p:nvPr/>
          </p:nvSpPr>
          <p:spPr>
            <a:xfrm>
              <a:off x="3910382" y="4767715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EC7076E8-DC91-45D9-8F2E-37DE82C93468}"/>
                </a:ext>
              </a:extLst>
            </p:cNvPr>
            <p:cNvSpPr txBox="1"/>
            <p:nvPr/>
          </p:nvSpPr>
          <p:spPr>
            <a:xfrm>
              <a:off x="5032144" y="4821771"/>
              <a:ext cx="395072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0D7088F6-7223-4C18-A3AF-90060B9E4526}"/>
                </a:ext>
              </a:extLst>
            </p:cNvPr>
            <p:cNvCxnSpPr>
              <a:stCxn id="111" idx="2"/>
            </p:cNvCxnSpPr>
            <p:nvPr/>
          </p:nvCxnSpPr>
          <p:spPr>
            <a:xfrm>
              <a:off x="3121488" y="4686283"/>
              <a:ext cx="3761093" cy="615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4575D1F-45C7-44DB-91E0-925AFAD812D5}"/>
                </a:ext>
              </a:extLst>
            </p:cNvPr>
            <p:cNvCxnSpPr>
              <a:stCxn id="109" idx="2"/>
            </p:cNvCxnSpPr>
            <p:nvPr/>
          </p:nvCxnSpPr>
          <p:spPr>
            <a:xfrm>
              <a:off x="4246200" y="4686284"/>
              <a:ext cx="3865413" cy="59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2E2451E5-C91B-4946-AEAB-37FE8B61A516}"/>
                </a:ext>
              </a:extLst>
            </p:cNvPr>
            <p:cNvCxnSpPr>
              <a:stCxn id="107" idx="2"/>
            </p:cNvCxnSpPr>
            <p:nvPr/>
          </p:nvCxnSpPr>
          <p:spPr>
            <a:xfrm>
              <a:off x="5370912" y="4686281"/>
              <a:ext cx="3832082" cy="550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EA97C06F-EADA-46B1-AAF5-7F9B1FBBCB94}"/>
                </a:ext>
              </a:extLst>
            </p:cNvPr>
            <p:cNvCxnSpPr>
              <a:stCxn id="105" idx="2"/>
            </p:cNvCxnSpPr>
            <p:nvPr/>
          </p:nvCxnSpPr>
          <p:spPr>
            <a:xfrm>
              <a:off x="3121488" y="5833178"/>
              <a:ext cx="0" cy="261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474988AA-A14C-4F69-A9D0-F179B1C82513}"/>
                </a:ext>
              </a:extLst>
            </p:cNvPr>
            <p:cNvCxnSpPr>
              <a:stCxn id="103" idx="2"/>
            </p:cNvCxnSpPr>
            <p:nvPr/>
          </p:nvCxnSpPr>
          <p:spPr>
            <a:xfrm>
              <a:off x="4246200" y="5833179"/>
              <a:ext cx="0" cy="174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4179023A-25FC-447D-9671-AF50E7E96ED1}"/>
                </a:ext>
              </a:extLst>
            </p:cNvPr>
            <p:cNvCxnSpPr>
              <a:stCxn id="101" idx="2"/>
            </p:cNvCxnSpPr>
            <p:nvPr/>
          </p:nvCxnSpPr>
          <p:spPr>
            <a:xfrm>
              <a:off x="5370912" y="5833176"/>
              <a:ext cx="0" cy="144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B2823A1F-1C0E-4086-8B06-1ACC635FD44C}"/>
                </a:ext>
              </a:extLst>
            </p:cNvPr>
            <p:cNvSpPr txBox="1"/>
            <p:nvPr/>
          </p:nvSpPr>
          <p:spPr>
            <a:xfrm>
              <a:off x="2548984" y="5951834"/>
              <a:ext cx="1202624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dataOut[0]</a:t>
              </a:r>
              <a:endParaRPr lang="zh-TW" altLang="en-US" dirty="0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949455CA-9ED3-4D5B-98AC-9B3D35259B33}"/>
                </a:ext>
              </a:extLst>
            </p:cNvPr>
            <p:cNvSpPr txBox="1"/>
            <p:nvPr/>
          </p:nvSpPr>
          <p:spPr>
            <a:xfrm>
              <a:off x="3644888" y="5969746"/>
              <a:ext cx="1202624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dataOut[1]</a:t>
              </a:r>
              <a:endParaRPr lang="zh-TW" altLang="en-US" dirty="0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B1BD45FB-D95C-47FE-9297-3FDBB560636B}"/>
                </a:ext>
              </a:extLst>
            </p:cNvPr>
            <p:cNvSpPr txBox="1"/>
            <p:nvPr/>
          </p:nvSpPr>
          <p:spPr>
            <a:xfrm>
              <a:off x="4809047" y="5969746"/>
              <a:ext cx="1202624" cy="45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dataOut[2]</a:t>
              </a:r>
              <a:endParaRPr lang="zh-TW" altLang="en-US" dirty="0"/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5600EF7-81FA-4B04-990C-5435BF93A810}"/>
                </a:ext>
              </a:extLst>
            </p:cNvPr>
            <p:cNvCxnSpPr/>
            <p:nvPr/>
          </p:nvCxnSpPr>
          <p:spPr>
            <a:xfrm flipV="1">
              <a:off x="6067441" y="6155335"/>
              <a:ext cx="3065616" cy="16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6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CE88DCF-8325-490E-8593-20CD25993593}"/>
              </a:ext>
            </a:extLst>
          </p:cNvPr>
          <p:cNvGrpSpPr/>
          <p:nvPr/>
        </p:nvGrpSpPr>
        <p:grpSpPr>
          <a:xfrm>
            <a:off x="2058371" y="1268760"/>
            <a:ext cx="8075259" cy="4909828"/>
            <a:chOff x="1168483" y="280561"/>
            <a:chExt cx="9507950" cy="5995460"/>
          </a:xfrm>
        </p:grpSpPr>
        <p:grpSp>
          <p:nvGrpSpPr>
            <p:cNvPr id="4" name="Group 818">
              <a:extLst>
                <a:ext uri="{FF2B5EF4-FFF2-40B4-BE49-F238E27FC236}">
                  <a16:creationId xmlns:a16="http://schemas.microsoft.com/office/drawing/2014/main" id="{82B2EDDB-FCC8-4148-9E9F-183120286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838" y="1164737"/>
              <a:ext cx="1278000" cy="838800"/>
              <a:chOff x="2650" y="605"/>
              <a:chExt cx="576" cy="346"/>
            </a:xfrm>
          </p:grpSpPr>
          <p:grpSp>
            <p:nvGrpSpPr>
              <p:cNvPr id="54" name="Group 69">
                <a:extLst>
                  <a:ext uri="{FF2B5EF4-FFF2-40B4-BE49-F238E27FC236}">
                    <a16:creationId xmlns:a16="http://schemas.microsoft.com/office/drawing/2014/main" id="{F0FA5F10-980E-406E-8FB8-DE80D3259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0" y="605"/>
                <a:ext cx="576" cy="346"/>
                <a:chOff x="2304" y="3542"/>
                <a:chExt cx="576" cy="346"/>
              </a:xfrm>
            </p:grpSpPr>
            <p:sp>
              <p:nvSpPr>
                <p:cNvPr id="56" name="AutoShape 65">
                  <a:extLst>
                    <a:ext uri="{FF2B5EF4-FFF2-40B4-BE49-F238E27FC236}">
                      <a16:creationId xmlns:a16="http://schemas.microsoft.com/office/drawing/2014/main" id="{42A8B84F-6EAF-4D91-9F68-FD569535B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dirty="0"/>
                </a:p>
              </p:txBody>
            </p:sp>
            <p:sp>
              <p:nvSpPr>
                <p:cNvPr id="57" name="Line 66">
                  <a:extLst>
                    <a:ext uri="{FF2B5EF4-FFF2-40B4-BE49-F238E27FC236}">
                      <a16:creationId xmlns:a16="http://schemas.microsoft.com/office/drawing/2014/main" id="{D62D5865-FF12-476B-B893-05B7026B8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" name="Line 67">
                  <a:extLst>
                    <a:ext uri="{FF2B5EF4-FFF2-40B4-BE49-F238E27FC236}">
                      <a16:creationId xmlns:a16="http://schemas.microsoft.com/office/drawing/2014/main" id="{41FC4282-48DB-4B03-9D9F-866FFC635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" name="Line 68">
                  <a:extLst>
                    <a:ext uri="{FF2B5EF4-FFF2-40B4-BE49-F238E27FC236}">
                      <a16:creationId xmlns:a16="http://schemas.microsoft.com/office/drawing/2014/main" id="{29575078-0FC9-40A5-AC47-6CFD1C3CD1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5" name="Freeform 815">
                <a:extLst>
                  <a:ext uri="{FF2B5EF4-FFF2-40B4-BE49-F238E27FC236}">
                    <a16:creationId xmlns:a16="http://schemas.microsoft.com/office/drawing/2014/main" id="{E0E797B8-6941-45B9-8333-56EA383B7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2" y="662"/>
                <a:ext cx="566" cy="228"/>
              </a:xfrm>
              <a:custGeom>
                <a:avLst/>
                <a:gdLst>
                  <a:gd name="T0" fmla="*/ 0 w 566"/>
                  <a:gd name="T1" fmla="*/ 0 h 228"/>
                  <a:gd name="T2" fmla="*/ 566 w 566"/>
                  <a:gd name="T3" fmla="*/ 114 h 228"/>
                  <a:gd name="T4" fmla="*/ 0 w 566"/>
                  <a:gd name="T5" fmla="*/ 228 h 228"/>
                  <a:gd name="T6" fmla="*/ 0 w 566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6" h="228">
                    <a:moveTo>
                      <a:pt x="0" y="0"/>
                    </a:moveTo>
                    <a:lnTo>
                      <a:pt x="566" y="114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dirty="0"/>
              </a:p>
            </p:txBody>
          </p:sp>
        </p:grpSp>
        <p:grpSp>
          <p:nvGrpSpPr>
            <p:cNvPr id="5" name="Group 838">
              <a:extLst>
                <a:ext uri="{FF2B5EF4-FFF2-40B4-BE49-F238E27FC236}">
                  <a16:creationId xmlns:a16="http://schemas.microsoft.com/office/drawing/2014/main" id="{9C515BE3-1ED9-4D33-A193-7B59E271D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041" y="2801943"/>
              <a:ext cx="1278000" cy="838800"/>
              <a:chOff x="3456" y="605"/>
              <a:chExt cx="578" cy="346"/>
            </a:xfrm>
          </p:grpSpPr>
          <p:grpSp>
            <p:nvGrpSpPr>
              <p:cNvPr id="44" name="Group 155">
                <a:extLst>
                  <a:ext uri="{FF2B5EF4-FFF2-40B4-BE49-F238E27FC236}">
                    <a16:creationId xmlns:a16="http://schemas.microsoft.com/office/drawing/2014/main" id="{BA60084E-A3F7-4D08-BEBE-97B0290175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7" y="605"/>
                <a:ext cx="577" cy="346"/>
                <a:chOff x="4262" y="3715"/>
                <a:chExt cx="577" cy="346"/>
              </a:xfrm>
            </p:grpSpPr>
            <p:sp>
              <p:nvSpPr>
                <p:cNvPr id="46" name="Line 146">
                  <a:extLst>
                    <a:ext uri="{FF2B5EF4-FFF2-40B4-BE49-F238E27FC236}">
                      <a16:creationId xmlns:a16="http://schemas.microsoft.com/office/drawing/2014/main" id="{9B3263C7-B21F-40ED-8BC4-97670D44C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4" y="388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" name="Line 147">
                  <a:extLst>
                    <a:ext uri="{FF2B5EF4-FFF2-40B4-BE49-F238E27FC236}">
                      <a16:creationId xmlns:a16="http://schemas.microsoft.com/office/drawing/2014/main" id="{F53CA683-15C7-47BD-92B4-9EEA40607E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2" y="3773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" name="Line 148">
                  <a:extLst>
                    <a:ext uri="{FF2B5EF4-FFF2-40B4-BE49-F238E27FC236}">
                      <a16:creationId xmlns:a16="http://schemas.microsoft.com/office/drawing/2014/main" id="{45CDC17F-F48B-4982-9620-453BDE638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3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49" name="Group 149">
                  <a:extLst>
                    <a:ext uri="{FF2B5EF4-FFF2-40B4-BE49-F238E27FC236}">
                      <a16:creationId xmlns:a16="http://schemas.microsoft.com/office/drawing/2014/main" id="{1EE7BB03-4181-4814-82F3-CF91A84F8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44" y="3715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50" name="Group 150">
                    <a:extLst>
                      <a:ext uri="{FF2B5EF4-FFF2-40B4-BE49-F238E27FC236}">
                        <a16:creationId xmlns:a16="http://schemas.microsoft.com/office/drawing/2014/main" id="{A5933383-A306-466F-B68D-816C2AE3A9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52" name="Freeform 151">
                      <a:extLst>
                        <a:ext uri="{FF2B5EF4-FFF2-40B4-BE49-F238E27FC236}">
                          <a16:creationId xmlns:a16="http://schemas.microsoft.com/office/drawing/2014/main" id="{7144E82E-C5BC-45BB-B28D-55404D0479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467 w 173"/>
                        <a:gd name="T3" fmla="*/ 58 h 173"/>
                        <a:gd name="T4" fmla="*/ 2209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3" name="Freeform 152">
                      <a:extLst>
                        <a:ext uri="{FF2B5EF4-FFF2-40B4-BE49-F238E27FC236}">
                          <a16:creationId xmlns:a16="http://schemas.microsoft.com/office/drawing/2014/main" id="{C4592313-0447-43B0-94F9-A64B76E6F7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467 w 173"/>
                        <a:gd name="T3" fmla="*/ 58 h 173"/>
                        <a:gd name="T4" fmla="*/ 2209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 dirty="0"/>
                    </a:p>
                  </p:txBody>
                </p:sp>
              </p:grp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id="{DE09325F-C5CE-4F91-8DB4-F40DCF475C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45" name="Freeform 837">
                <a:extLst>
                  <a:ext uri="{FF2B5EF4-FFF2-40B4-BE49-F238E27FC236}">
                    <a16:creationId xmlns:a16="http://schemas.microsoft.com/office/drawing/2014/main" id="{0E8C1807-7336-40B9-A9DB-8C031B449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662"/>
                <a:ext cx="576" cy="231"/>
              </a:xfrm>
              <a:custGeom>
                <a:avLst/>
                <a:gdLst>
                  <a:gd name="T0" fmla="*/ 0 w 576"/>
                  <a:gd name="T1" fmla="*/ 0 h 231"/>
                  <a:gd name="T2" fmla="*/ 0 w 576"/>
                  <a:gd name="T3" fmla="*/ 231 h 231"/>
                  <a:gd name="T4" fmla="*/ 576 w 576"/>
                  <a:gd name="T5" fmla="*/ 116 h 231"/>
                  <a:gd name="T6" fmla="*/ 0 w 576"/>
                  <a:gd name="T7" fmla="*/ 0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6" h="231">
                    <a:moveTo>
                      <a:pt x="0" y="0"/>
                    </a:moveTo>
                    <a:lnTo>
                      <a:pt x="0" y="231"/>
                    </a:lnTo>
                    <a:lnTo>
                      <a:pt x="576" y="1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E93AF9-CFEF-49E6-9512-DAD86EFE53E9}"/>
                </a:ext>
              </a:extLst>
            </p:cNvPr>
            <p:cNvSpPr/>
            <p:nvPr/>
          </p:nvSpPr>
          <p:spPr>
            <a:xfrm>
              <a:off x="4838952" y="3912652"/>
              <a:ext cx="1866663" cy="1181684"/>
            </a:xfrm>
            <a:prstGeom prst="rect">
              <a:avLst/>
            </a:prstGeom>
            <a:solidFill>
              <a:srgbClr val="FFE181"/>
            </a:solidFill>
            <a:ln>
              <a:solidFill>
                <a:srgbClr val="FFE18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Full Adder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602">
              <a:extLst>
                <a:ext uri="{FF2B5EF4-FFF2-40B4-BE49-F238E27FC236}">
                  <a16:creationId xmlns:a16="http://schemas.microsoft.com/office/drawing/2014/main" id="{2267E1CC-88AD-4735-8CB0-A8E3F051C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343" y="4466556"/>
              <a:ext cx="1277845" cy="837041"/>
              <a:chOff x="4954" y="3370"/>
              <a:chExt cx="577" cy="346"/>
            </a:xfrm>
          </p:grpSpPr>
          <p:sp>
            <p:nvSpPr>
              <p:cNvPr id="36" name="Line 593">
                <a:extLst>
                  <a:ext uri="{FF2B5EF4-FFF2-40B4-BE49-F238E27FC236}">
                    <a16:creationId xmlns:a16="http://schemas.microsoft.com/office/drawing/2014/main" id="{05B559B0-94D6-43CA-8D11-9BD04B227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6" y="354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Line 594">
                <a:extLst>
                  <a:ext uri="{FF2B5EF4-FFF2-40B4-BE49-F238E27FC236}">
                    <a16:creationId xmlns:a16="http://schemas.microsoft.com/office/drawing/2014/main" id="{5371BFAF-0591-40A2-B5D7-869AC5871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342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Line 595">
                <a:extLst>
                  <a:ext uri="{FF2B5EF4-FFF2-40B4-BE49-F238E27FC236}">
                    <a16:creationId xmlns:a16="http://schemas.microsoft.com/office/drawing/2014/main" id="{38A89AFF-495F-46A1-8E42-5780258EC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9" name="Group 597">
                <a:extLst>
                  <a:ext uri="{FF2B5EF4-FFF2-40B4-BE49-F238E27FC236}">
                    <a16:creationId xmlns:a16="http://schemas.microsoft.com/office/drawing/2014/main" id="{9EB95311-5B73-46FD-AEA8-7D809C6448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36" y="3370"/>
                <a:ext cx="380" cy="346"/>
                <a:chOff x="2477" y="3542"/>
                <a:chExt cx="288" cy="346"/>
              </a:xfrm>
            </p:grpSpPr>
            <p:sp>
              <p:nvSpPr>
                <p:cNvPr id="42" name="Freeform 598">
                  <a:extLst>
                    <a:ext uri="{FF2B5EF4-FFF2-40B4-BE49-F238E27FC236}">
                      <a16:creationId xmlns:a16="http://schemas.microsoft.com/office/drawing/2014/main" id="{CB7F57C8-5265-41FB-9DC5-043029B60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467 w 173"/>
                    <a:gd name="T3" fmla="*/ 58 h 173"/>
                    <a:gd name="T4" fmla="*/ 2209 w 173"/>
                    <a:gd name="T5" fmla="*/ 173 h 17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" name="Freeform 599">
                  <a:extLst>
                    <a:ext uri="{FF2B5EF4-FFF2-40B4-BE49-F238E27FC236}">
                      <a16:creationId xmlns:a16="http://schemas.microsoft.com/office/drawing/2014/main" id="{A1B33EA3-DFF8-49D2-83AE-C0DFD5831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467 w 173"/>
                    <a:gd name="T3" fmla="*/ 58 h 173"/>
                    <a:gd name="T4" fmla="*/ 2209 w 173"/>
                    <a:gd name="T5" fmla="*/ 173 h 17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</p:grpSp>
          <p:sp>
            <p:nvSpPr>
              <p:cNvPr id="40" name="Freeform 600">
                <a:extLst>
                  <a:ext uri="{FF2B5EF4-FFF2-40B4-BE49-F238E27FC236}">
                    <a16:creationId xmlns:a16="http://schemas.microsoft.com/office/drawing/2014/main" id="{298D201E-69D9-4B8B-92D6-5829351AA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" y="3370"/>
                <a:ext cx="64" cy="346"/>
              </a:xfrm>
              <a:custGeom>
                <a:avLst/>
                <a:gdLst>
                  <a:gd name="T0" fmla="*/ 0 w 58"/>
                  <a:gd name="T1" fmla="*/ 0 h 346"/>
                  <a:gd name="T2" fmla="*/ 95 w 58"/>
                  <a:gd name="T3" fmla="*/ 173 h 346"/>
                  <a:gd name="T4" fmla="*/ 0 w 58"/>
                  <a:gd name="T5" fmla="*/ 346 h 3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Freeform 601">
                <a:extLst>
                  <a:ext uri="{FF2B5EF4-FFF2-40B4-BE49-F238E27FC236}">
                    <a16:creationId xmlns:a16="http://schemas.microsoft.com/office/drawing/2014/main" id="{D5F905DC-903D-494C-B3F4-5F3D5B880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" y="3370"/>
                <a:ext cx="64" cy="346"/>
              </a:xfrm>
              <a:custGeom>
                <a:avLst/>
                <a:gdLst>
                  <a:gd name="T0" fmla="*/ 0 w 58"/>
                  <a:gd name="T1" fmla="*/ 0 h 346"/>
                  <a:gd name="T2" fmla="*/ 95 w 58"/>
                  <a:gd name="T3" fmla="*/ 173 h 346"/>
                  <a:gd name="T4" fmla="*/ 0 w 58"/>
                  <a:gd name="T5" fmla="*/ 346 h 3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FCB32F9-7F6B-4FAE-AA6A-8B0BF7D6C5E0}"/>
                </a:ext>
              </a:extLst>
            </p:cNvPr>
            <p:cNvSpPr txBox="1"/>
            <p:nvPr/>
          </p:nvSpPr>
          <p:spPr>
            <a:xfrm>
              <a:off x="1965821" y="3912652"/>
              <a:ext cx="397952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9DFC74E-867A-4CF6-B4EB-D4190B38DF87}"/>
                </a:ext>
              </a:extLst>
            </p:cNvPr>
            <p:cNvSpPr txBox="1"/>
            <p:nvPr/>
          </p:nvSpPr>
          <p:spPr>
            <a:xfrm>
              <a:off x="1945429" y="4376036"/>
              <a:ext cx="401191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889D04-09FA-4833-92C4-6BE1488D6093}"/>
                </a:ext>
              </a:extLst>
            </p:cNvPr>
            <p:cNvSpPr txBox="1"/>
            <p:nvPr/>
          </p:nvSpPr>
          <p:spPr>
            <a:xfrm>
              <a:off x="1168483" y="4877059"/>
              <a:ext cx="1306050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binvert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676ECF6-A5F2-4C0D-85E8-B3D569FC93B6}"/>
                </a:ext>
              </a:extLst>
            </p:cNvPr>
            <p:cNvSpPr txBox="1"/>
            <p:nvPr/>
          </p:nvSpPr>
          <p:spPr>
            <a:xfrm>
              <a:off x="3985485" y="4486792"/>
              <a:ext cx="1115153" cy="45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btemp</a:t>
              </a:r>
              <a:endParaRPr lang="zh-TW" altLang="en-US" sz="14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F725121-38BC-4528-AA98-12AE6D14232C}"/>
                </a:ext>
              </a:extLst>
            </p:cNvPr>
            <p:cNvSpPr txBox="1"/>
            <p:nvPr/>
          </p:nvSpPr>
          <p:spPr>
            <a:xfrm>
              <a:off x="3994356" y="1163159"/>
              <a:ext cx="548705" cy="48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S0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942908D-7B38-4DDA-8E58-C4D977999BFD}"/>
                </a:ext>
              </a:extLst>
            </p:cNvPr>
            <p:cNvSpPr txBox="1"/>
            <p:nvPr/>
          </p:nvSpPr>
          <p:spPr>
            <a:xfrm>
              <a:off x="4001493" y="2794514"/>
              <a:ext cx="548705" cy="48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S1</a:t>
              </a:r>
              <a:endParaRPr lang="zh-TW" altLang="en-US" sz="16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B3864B4-E5A0-4009-9633-18097387BA66}"/>
                </a:ext>
              </a:extLst>
            </p:cNvPr>
            <p:cNvSpPr txBox="1"/>
            <p:nvPr/>
          </p:nvSpPr>
          <p:spPr>
            <a:xfrm>
              <a:off x="6677315" y="4041829"/>
              <a:ext cx="548705" cy="48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S2</a:t>
              </a:r>
              <a:endParaRPr lang="zh-TW" altLang="en-US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2AE19F3-94EB-4E6B-8016-2D4667D6752B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2363772" y="4143485"/>
              <a:ext cx="2516401" cy="510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CF7208F-45E7-4381-BB6D-0094A63AEFEC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01" y="4606869"/>
              <a:ext cx="973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4342E28-E712-46CF-A6C4-9CEC80805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01" y="5163284"/>
              <a:ext cx="973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E6881B0-D1EC-4697-ACED-6E982BDF7B71}"/>
                </a:ext>
              </a:extLst>
            </p:cNvPr>
            <p:cNvCxnSpPr>
              <a:stCxn id="36" idx="0"/>
            </p:cNvCxnSpPr>
            <p:nvPr/>
          </p:nvCxnSpPr>
          <p:spPr>
            <a:xfrm>
              <a:off x="4148504" y="4885077"/>
              <a:ext cx="698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8B10E990-654C-48A5-8D71-C8ECD9C0CD8F}"/>
                </a:ext>
              </a:extLst>
            </p:cNvPr>
            <p:cNvCxnSpPr>
              <a:endCxn id="55" idx="0"/>
            </p:cNvCxnSpPr>
            <p:nvPr/>
          </p:nvCxnSpPr>
          <p:spPr>
            <a:xfrm rot="5400000" flipH="1" flipV="1">
              <a:off x="1375597" y="2502223"/>
              <a:ext cx="2832981" cy="434378"/>
            </a:xfrm>
            <a:prstGeom prst="bentConnector4">
              <a:avLst>
                <a:gd name="adj1" fmla="val 99833"/>
                <a:gd name="adj2" fmla="val 15262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AC33603C-0B91-42E7-88DC-759546C47668}"/>
                </a:ext>
              </a:extLst>
            </p:cNvPr>
            <p:cNvCxnSpPr>
              <a:endCxn id="55" idx="2"/>
            </p:cNvCxnSpPr>
            <p:nvPr/>
          </p:nvCxnSpPr>
          <p:spPr>
            <a:xfrm rot="5400000" flipH="1" flipV="1">
              <a:off x="1507666" y="3105259"/>
              <a:ext cx="2751213" cy="252008"/>
            </a:xfrm>
            <a:prstGeom prst="bentConnector4">
              <a:avLst>
                <a:gd name="adj1" fmla="val 100110"/>
                <a:gd name="adj2" fmla="val 1907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058DD9D-E877-408B-B7E4-1CB2DE3109EC}"/>
                </a:ext>
              </a:extLst>
            </p:cNvPr>
            <p:cNvCxnSpPr/>
            <p:nvPr/>
          </p:nvCxnSpPr>
          <p:spPr>
            <a:xfrm>
              <a:off x="2574898" y="2940127"/>
              <a:ext cx="685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2CDF921-3737-4141-A345-7252C715761C}"/>
                </a:ext>
              </a:extLst>
            </p:cNvPr>
            <p:cNvCxnSpPr/>
            <p:nvPr/>
          </p:nvCxnSpPr>
          <p:spPr>
            <a:xfrm>
              <a:off x="2757268" y="3500135"/>
              <a:ext cx="5027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AE5B6527-9883-437E-8D36-2A56532A2213}"/>
                </a:ext>
              </a:extLst>
            </p:cNvPr>
            <p:cNvSpPr/>
            <p:nvPr/>
          </p:nvSpPr>
          <p:spPr>
            <a:xfrm rot="5400000">
              <a:off x="6670515" y="2699831"/>
              <a:ext cx="3618433" cy="767690"/>
            </a:xfrm>
            <a:prstGeom prst="trapezoid">
              <a:avLst>
                <a:gd name="adj" fmla="val 70812"/>
              </a:avLst>
            </a:prstGeom>
            <a:solidFill>
              <a:srgbClr val="FFE181"/>
            </a:solidFill>
            <a:ln>
              <a:solidFill>
                <a:srgbClr val="FFE18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MUX</a:t>
              </a:r>
            </a:p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505AB29-B32D-4791-B13A-9B9FCC924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767" y="1584137"/>
              <a:ext cx="4059119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FD46601-E7EB-4369-AF0F-79067FD401C5}"/>
                </a:ext>
              </a:extLst>
            </p:cNvPr>
            <p:cNvCxnSpPr/>
            <p:nvPr/>
          </p:nvCxnSpPr>
          <p:spPr>
            <a:xfrm>
              <a:off x="4036768" y="3220131"/>
              <a:ext cx="40591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3CDC4A2E-CDBC-4764-932F-44D3AC272522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705615" y="4466556"/>
              <a:ext cx="13902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3908995-8E0B-4569-9643-47D6244F48A0}"/>
                </a:ext>
              </a:extLst>
            </p:cNvPr>
            <p:cNvSpPr txBox="1"/>
            <p:nvPr/>
          </p:nvSpPr>
          <p:spPr>
            <a:xfrm>
              <a:off x="9720775" y="2839966"/>
              <a:ext cx="955658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Sum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E45745A-980B-400A-AABA-9809F8A2EBE6}"/>
                </a:ext>
              </a:extLst>
            </p:cNvPr>
            <p:cNvSpPr txBox="1"/>
            <p:nvPr/>
          </p:nvSpPr>
          <p:spPr>
            <a:xfrm rot="5400000">
              <a:off x="6201524" y="3282707"/>
              <a:ext cx="4093613" cy="43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36</a:t>
              </a:r>
              <a:r>
                <a:rPr lang="en-US" altLang="zh-TW" dirty="0">
                  <a:solidFill>
                    <a:schemeClr val="bg1"/>
                  </a:solidFill>
                </a:rPr>
                <a:t>                         </a:t>
              </a:r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37</a:t>
              </a:r>
              <a:r>
                <a:rPr lang="en-US" altLang="zh-TW" dirty="0">
                  <a:solidFill>
                    <a:schemeClr val="bg1"/>
                  </a:solidFill>
                </a:rPr>
                <a:t>           </a:t>
              </a:r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32</a:t>
              </a:r>
              <a:r>
                <a:rPr lang="en-US" altLang="zh-TW" dirty="0">
                  <a:solidFill>
                    <a:schemeClr val="bg1"/>
                  </a:solidFill>
                </a:rPr>
                <a:t> 34 42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872878B-6123-4D98-A72C-0B51E58750C6}"/>
                </a:ext>
              </a:extLst>
            </p:cNvPr>
            <p:cNvSpPr txBox="1"/>
            <p:nvPr/>
          </p:nvSpPr>
          <p:spPr>
            <a:xfrm>
              <a:off x="7854216" y="280561"/>
              <a:ext cx="1251030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Signal</a:t>
              </a:r>
              <a:endParaRPr lang="zh-TW" altLang="en-US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85E9016-4FF7-4DFB-8182-41789CEA47D0}"/>
                </a:ext>
              </a:extLst>
            </p:cNvPr>
            <p:cNvCxnSpPr>
              <a:cxnSpLocks/>
              <a:stCxn id="29" idx="2"/>
              <a:endCxn id="23" idx="1"/>
            </p:cNvCxnSpPr>
            <p:nvPr/>
          </p:nvCxnSpPr>
          <p:spPr>
            <a:xfrm>
              <a:off x="8479730" y="844307"/>
              <a:ext cx="2" cy="7120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805F07E2-FA0F-4276-A1CF-144600DCA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577" y="3183406"/>
              <a:ext cx="85719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9BC3542C-402B-4E68-8DF0-0E9127EBD9A3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5772283" y="1103525"/>
              <a:ext cx="1" cy="28091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5EC2605-20A5-4FFE-A7FB-54396B172EA0}"/>
                </a:ext>
              </a:extLst>
            </p:cNvPr>
            <p:cNvSpPr txBox="1"/>
            <p:nvPr/>
          </p:nvSpPr>
          <p:spPr>
            <a:xfrm>
              <a:off x="5468409" y="640649"/>
              <a:ext cx="767691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Cin</a:t>
              </a:r>
              <a:endParaRPr lang="zh-TW" altLang="en-US" dirty="0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643E8496-0128-43DD-A268-BA657642ACBF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5772283" y="5094336"/>
              <a:ext cx="1" cy="6312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724852C-CFAE-4612-8D88-3F8091F9A144}"/>
                </a:ext>
              </a:extLst>
            </p:cNvPr>
            <p:cNvSpPr txBox="1"/>
            <p:nvPr/>
          </p:nvSpPr>
          <p:spPr>
            <a:xfrm>
              <a:off x="5315651" y="5712275"/>
              <a:ext cx="1069235" cy="56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Cout</a:t>
              </a:r>
              <a:endParaRPr lang="zh-TW" altLang="en-US" dirty="0"/>
            </a:p>
          </p:txBody>
        </p:sp>
      </p:grpSp>
      <p:sp>
        <p:nvSpPr>
          <p:cNvPr id="62" name="標題 2">
            <a:extLst>
              <a:ext uri="{FF2B5EF4-FFF2-40B4-BE49-F238E27FC236}">
                <a16:creationId xmlns:a16="http://schemas.microsoft.com/office/drawing/2014/main" id="{EC82E105-EF8F-4EA5-816F-DE3F8FDE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941" y="338074"/>
            <a:ext cx="3186410" cy="64067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Full Adder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B5C093C-6436-40FC-978A-7FABD818ED08}"/>
              </a:ext>
            </a:extLst>
          </p:cNvPr>
          <p:cNvCxnSpPr/>
          <p:nvPr/>
        </p:nvCxnSpPr>
        <p:spPr>
          <a:xfrm>
            <a:off x="1534930" y="978744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E096BD-9CC3-4F4B-8451-FBA7B666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46" y="340688"/>
            <a:ext cx="3186410" cy="64067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32ALU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1915836-0BBE-4775-B2F1-54107BB69DAE}"/>
              </a:ext>
            </a:extLst>
          </p:cNvPr>
          <p:cNvCxnSpPr/>
          <p:nvPr/>
        </p:nvCxnSpPr>
        <p:spPr>
          <a:xfrm>
            <a:off x="1214202" y="981358"/>
            <a:ext cx="84249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097800D8-C0CD-4DC7-8A60-6AC06CF576BD}"/>
              </a:ext>
            </a:extLst>
          </p:cNvPr>
          <p:cNvGrpSpPr/>
          <p:nvPr/>
        </p:nvGrpSpPr>
        <p:grpSpPr>
          <a:xfrm>
            <a:off x="1547887" y="1237995"/>
            <a:ext cx="9406934" cy="5367333"/>
            <a:chOff x="-5" y="-113382"/>
            <a:chExt cx="12236422" cy="69817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DAE8B4-4AF9-4EA3-8886-D3A60F59B85A}"/>
                </a:ext>
              </a:extLst>
            </p:cNvPr>
            <p:cNvSpPr/>
            <p:nvPr/>
          </p:nvSpPr>
          <p:spPr>
            <a:xfrm>
              <a:off x="1378630" y="731513"/>
              <a:ext cx="1463040" cy="1266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ALU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1-bit[0]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D7D5107-8E15-4A49-95E2-7DEB7027F5C3}"/>
                </a:ext>
              </a:extLst>
            </p:cNvPr>
            <p:cNvSpPr txBox="1"/>
            <p:nvPr/>
          </p:nvSpPr>
          <p:spPr>
            <a:xfrm>
              <a:off x="1362204" y="-111808"/>
              <a:ext cx="623689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a[0]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9019084-6DD9-4453-B222-618644212EE4}"/>
                </a:ext>
              </a:extLst>
            </p:cNvPr>
            <p:cNvSpPr txBox="1"/>
            <p:nvPr/>
          </p:nvSpPr>
          <p:spPr>
            <a:xfrm>
              <a:off x="2092610" y="-113382"/>
              <a:ext cx="810859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b[0]</a:t>
              </a:r>
              <a:endParaRPr lang="zh-TW" altLang="en-US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0B694C31-9DD3-4330-9ACB-31BF28A3F88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674049" y="368614"/>
              <a:ext cx="1" cy="383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2F9246B-5AAB-4327-9008-122D16A0EE3D}"/>
                </a:ext>
              </a:extLst>
            </p:cNvPr>
            <p:cNvCxnSpPr/>
            <p:nvPr/>
          </p:nvCxnSpPr>
          <p:spPr>
            <a:xfrm flipH="1">
              <a:off x="2501695" y="451384"/>
              <a:ext cx="0" cy="2918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99D7253-858F-471E-ACFE-51BCDD685F35}"/>
                </a:ext>
              </a:extLst>
            </p:cNvPr>
            <p:cNvSpPr txBox="1"/>
            <p:nvPr/>
          </p:nvSpPr>
          <p:spPr>
            <a:xfrm>
              <a:off x="2018748" y="2023040"/>
              <a:ext cx="8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sum[0]</a:t>
              </a:r>
              <a:endParaRPr lang="zh-TW" altLang="en-US" sz="1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11EFB0-7906-4709-8C3A-76C1D7194F1D}"/>
                </a:ext>
              </a:extLst>
            </p:cNvPr>
            <p:cNvSpPr/>
            <p:nvPr/>
          </p:nvSpPr>
          <p:spPr>
            <a:xfrm>
              <a:off x="3641188" y="729165"/>
              <a:ext cx="1463040" cy="1266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ALU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1-bit[1]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BEB7D6-8E75-4159-93F4-9181A1105684}"/>
                </a:ext>
              </a:extLst>
            </p:cNvPr>
            <p:cNvSpPr txBox="1"/>
            <p:nvPr/>
          </p:nvSpPr>
          <p:spPr>
            <a:xfrm>
              <a:off x="3613395" y="-45258"/>
              <a:ext cx="722145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a[1]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8386B7-A72A-477B-89CC-16D2AC99818F}"/>
                </a:ext>
              </a:extLst>
            </p:cNvPr>
            <p:cNvSpPr txBox="1"/>
            <p:nvPr/>
          </p:nvSpPr>
          <p:spPr>
            <a:xfrm>
              <a:off x="4334439" y="-50381"/>
              <a:ext cx="711029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b[1]</a:t>
              </a:r>
              <a:endParaRPr lang="zh-TW" altLang="en-US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F27D18B-3366-44E3-B964-E83A81A3D31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974468" y="435164"/>
              <a:ext cx="0" cy="305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224DDD0B-C5DF-4A86-B250-D8603A7F3B90}"/>
                </a:ext>
              </a:extLst>
            </p:cNvPr>
            <p:cNvCxnSpPr/>
            <p:nvPr/>
          </p:nvCxnSpPr>
          <p:spPr>
            <a:xfrm flipH="1">
              <a:off x="4764253" y="449036"/>
              <a:ext cx="0" cy="2918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8FA12E6-B800-484A-994C-DA4AED025DE3}"/>
                </a:ext>
              </a:extLst>
            </p:cNvPr>
            <p:cNvSpPr txBox="1"/>
            <p:nvPr/>
          </p:nvSpPr>
          <p:spPr>
            <a:xfrm>
              <a:off x="4644329" y="1994385"/>
              <a:ext cx="83702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sum[1]</a:t>
              </a:r>
              <a:endParaRPr lang="zh-TW" altLang="en-US" sz="12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5F374C-4D54-4A16-9162-A06E26038AE3}"/>
                </a:ext>
              </a:extLst>
            </p:cNvPr>
            <p:cNvSpPr/>
            <p:nvPr/>
          </p:nvSpPr>
          <p:spPr>
            <a:xfrm>
              <a:off x="6954131" y="740885"/>
              <a:ext cx="1463040" cy="1266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ALU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1-bit[31]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85F5AEC-A3E5-4259-8FB7-B7DCDFA2314F}"/>
                </a:ext>
              </a:extLst>
            </p:cNvPr>
            <p:cNvSpPr txBox="1"/>
            <p:nvPr/>
          </p:nvSpPr>
          <p:spPr>
            <a:xfrm>
              <a:off x="6861650" y="77161"/>
              <a:ext cx="824001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a[31]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CDE2341-C35B-477A-8398-D921A3977A78}"/>
                </a:ext>
              </a:extLst>
            </p:cNvPr>
            <p:cNvSpPr txBox="1"/>
            <p:nvPr/>
          </p:nvSpPr>
          <p:spPr>
            <a:xfrm>
              <a:off x="7597840" y="77161"/>
              <a:ext cx="838066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b[31]</a:t>
              </a:r>
              <a:endParaRPr lang="zh-TW" altLang="en-US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CF5F343-9DE1-4F4D-85BC-7DA55352C1E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273651" y="557584"/>
              <a:ext cx="0" cy="1950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FB118307-925F-425E-B2D0-89B864FE8E90}"/>
                </a:ext>
              </a:extLst>
            </p:cNvPr>
            <p:cNvCxnSpPr/>
            <p:nvPr/>
          </p:nvCxnSpPr>
          <p:spPr>
            <a:xfrm flipH="1">
              <a:off x="8077196" y="460756"/>
              <a:ext cx="0" cy="2918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E82E667-A75A-4C04-B20D-5BA13E938B0B}"/>
                </a:ext>
              </a:extLst>
            </p:cNvPr>
            <p:cNvSpPr txBox="1"/>
            <p:nvPr/>
          </p:nvSpPr>
          <p:spPr>
            <a:xfrm>
              <a:off x="7223175" y="2382115"/>
              <a:ext cx="100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sum[31]</a:t>
              </a:r>
              <a:endParaRPr lang="zh-TW" altLang="en-US" sz="1200" dirty="0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506C1BE-9845-4403-AF9C-085EE96859D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909" y="1980317"/>
              <a:ext cx="0" cy="375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2EF1B19-F5E5-48EB-A8BF-FAD3CBFAD35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2841670" y="1362211"/>
              <a:ext cx="799518" cy="23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369BB6F-A4AC-4946-A99D-1B4256E22E30}"/>
                </a:ext>
              </a:extLst>
            </p:cNvPr>
            <p:cNvSpPr txBox="1"/>
            <p:nvPr/>
          </p:nvSpPr>
          <p:spPr>
            <a:xfrm>
              <a:off x="2801813" y="1010398"/>
              <a:ext cx="837029" cy="36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Cout[0]</a:t>
              </a:r>
              <a:endParaRPr lang="zh-TW" altLang="en-US" sz="1200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CDB486C-E634-4229-B1C7-A4EB721EDD14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590843" y="1362211"/>
              <a:ext cx="787787" cy="23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927A56C-1347-4C7B-91F5-BAB81FCA7E3A}"/>
                </a:ext>
              </a:extLst>
            </p:cNvPr>
            <p:cNvSpPr txBox="1"/>
            <p:nvPr/>
          </p:nvSpPr>
          <p:spPr>
            <a:xfrm>
              <a:off x="-5" y="1004599"/>
              <a:ext cx="107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Signal[1]</a:t>
              </a:r>
              <a:endParaRPr lang="zh-TW" altLang="en-US" sz="12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4D47FCF-3AC7-4772-B858-E1AD405DF107}"/>
                </a:ext>
              </a:extLst>
            </p:cNvPr>
            <p:cNvSpPr txBox="1"/>
            <p:nvPr/>
          </p:nvSpPr>
          <p:spPr>
            <a:xfrm>
              <a:off x="6106561" y="1023828"/>
              <a:ext cx="1147683" cy="36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Cout[30]</a:t>
              </a:r>
              <a:endParaRPr lang="zh-TW" altLang="en-US" sz="12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B97EF-E75A-4F4A-83EF-A644504EC429}"/>
                </a:ext>
              </a:extLst>
            </p:cNvPr>
            <p:cNvSpPr txBox="1"/>
            <p:nvPr/>
          </p:nvSpPr>
          <p:spPr>
            <a:xfrm>
              <a:off x="5052767" y="1023916"/>
              <a:ext cx="1052509" cy="36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Cout[1]</a:t>
              </a:r>
              <a:endParaRPr lang="zh-TW" altLang="en-US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A83E78D4-DAB7-457F-97A1-F3C926003BA0}"/>
                    </a:ext>
                  </a:extLst>
                </p14:cNvPr>
                <p14:cNvContentPartPr/>
                <p14:nvPr/>
              </p14:nvContentPartPr>
              <p14:xfrm>
                <a:off x="10015505" y="1800028"/>
                <a:ext cx="360" cy="36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A83E78D4-DAB7-457F-97A1-F3C926003B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06505" y="17910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4B5B00A-4F26-496B-A2D6-828936E23D03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5104228" y="1362211"/>
              <a:ext cx="5732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B50524AA-1E1A-45FB-8A77-23D21C2D8512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428938" y="1362211"/>
              <a:ext cx="525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8475ED1-DB5D-4946-9AB2-38C210A1DEA3}"/>
                </a:ext>
              </a:extLst>
            </p:cNvPr>
            <p:cNvSpPr txBox="1"/>
            <p:nvPr/>
          </p:nvSpPr>
          <p:spPr>
            <a:xfrm>
              <a:off x="5631767" y="1131149"/>
              <a:ext cx="837029" cy="760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1"/>
                  </a:solidFill>
                </a:rPr>
                <a:t>…………..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88B8466-65F8-4681-BD78-DBAD2BAE27D6}"/>
                </a:ext>
              </a:extLst>
            </p:cNvPr>
            <p:cNvSpPr txBox="1"/>
            <p:nvPr/>
          </p:nvSpPr>
          <p:spPr>
            <a:xfrm>
              <a:off x="22600" y="2928467"/>
              <a:ext cx="1070583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Signal</a:t>
              </a:r>
              <a:endParaRPr lang="zh-TW" altLang="en-US" dirty="0"/>
            </a:p>
          </p:txBody>
        </p: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5C4BAB87-3F7A-4F69-83ED-EB1781794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31" y="2023040"/>
              <a:ext cx="6282413" cy="1145657"/>
            </a:xfrm>
            <a:prstGeom prst="bentConnector3">
              <a:avLst>
                <a:gd name="adj1" fmla="val 99935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F2E16C2C-9F24-46E9-9082-06E3B9D81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7580" y="1971763"/>
              <a:ext cx="0" cy="119691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2D275212-2A47-4CFD-ADE6-E978E7DB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1171" y="1995257"/>
              <a:ext cx="0" cy="11734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72E38656-B7B1-4E8F-A683-FFA84BB12277}"/>
                </a:ext>
              </a:extLst>
            </p:cNvPr>
            <p:cNvSpPr/>
            <p:nvPr/>
          </p:nvSpPr>
          <p:spPr>
            <a:xfrm rot="5400000">
              <a:off x="8057796" y="3651383"/>
              <a:ext cx="1575580" cy="610173"/>
            </a:xfrm>
            <a:prstGeom prst="trapezoid">
              <a:avLst>
                <a:gd name="adj" fmla="val 5759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MUX</a:t>
              </a:r>
            </a:p>
            <a:p>
              <a:pPr algn="ctr"/>
              <a:r>
                <a:rPr lang="en-US" altLang="zh-TW" dirty="0"/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zh-TW" altLang="en-US" dirty="0"/>
                <a:t>       </a:t>
              </a:r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AB692A4-D99C-4DC8-88C0-A729DC7EB4EC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8417171" y="1373931"/>
              <a:ext cx="4314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364016-45D4-4406-8E21-70D62D273261}"/>
                </a:ext>
              </a:extLst>
            </p:cNvPr>
            <p:cNvSpPr txBox="1"/>
            <p:nvPr/>
          </p:nvSpPr>
          <p:spPr>
            <a:xfrm>
              <a:off x="8417168" y="1002510"/>
              <a:ext cx="1147683" cy="4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Cout[31]</a:t>
              </a:r>
              <a:endParaRPr lang="zh-TW" altLang="en-US" sz="1600" dirty="0"/>
            </a:p>
          </p:txBody>
        </p: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E2C8B1A3-95AB-489F-A574-B9946F9C392A}"/>
                </a:ext>
              </a:extLst>
            </p:cNvPr>
            <p:cNvCxnSpPr>
              <a:cxnSpLocks/>
              <a:stCxn id="23" idx="2"/>
              <a:endCxn id="39" idx="1"/>
            </p:cNvCxnSpPr>
            <p:nvPr/>
          </p:nvCxnSpPr>
          <p:spPr>
            <a:xfrm rot="16200000" flipH="1">
              <a:off x="7990243" y="2489058"/>
              <a:ext cx="592954" cy="1117732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52BC4EF1-9533-4F7E-A739-7AF1A34A59A4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9150673" y="3938955"/>
              <a:ext cx="1429407" cy="175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46BD7E4D-B7AF-43BE-A0EA-A6E4DA5641AF}"/>
                </a:ext>
              </a:extLst>
            </p:cNvPr>
            <p:cNvSpPr txBox="1"/>
            <p:nvPr/>
          </p:nvSpPr>
          <p:spPr>
            <a:xfrm>
              <a:off x="9189607" y="3555290"/>
              <a:ext cx="1009359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less</a:t>
              </a:r>
              <a:endParaRPr lang="zh-TW" altLang="en-US" dirty="0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FEF12AC-C5D1-432B-B430-75CA6369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9589" y="4945407"/>
              <a:ext cx="2214364" cy="244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D448101-02DF-41B3-80A5-E90EB198D9F9}"/>
                </a:ext>
              </a:extLst>
            </p:cNvPr>
            <p:cNvSpPr txBox="1"/>
            <p:nvPr/>
          </p:nvSpPr>
          <p:spPr>
            <a:xfrm>
              <a:off x="7244073" y="5467675"/>
              <a:ext cx="775468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set</a:t>
              </a:r>
              <a:endParaRPr lang="zh-TW" altLang="en-US" dirty="0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52FB4C3F-948B-4781-9542-90BFFF09D622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10619694" y="4652001"/>
              <a:ext cx="5764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357BF0E-2426-4F73-846F-6E837BD03CF8}"/>
                </a:ext>
              </a:extLst>
            </p:cNvPr>
            <p:cNvSpPr txBox="1"/>
            <p:nvPr/>
          </p:nvSpPr>
          <p:spPr>
            <a:xfrm>
              <a:off x="10777121" y="4211613"/>
              <a:ext cx="1459296" cy="4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dataOut</a:t>
              </a:r>
              <a:endParaRPr lang="zh-TW" altLang="en-US" sz="16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3ACBF71-A249-475B-80ED-0C228CFA5514}"/>
                </a:ext>
              </a:extLst>
            </p:cNvPr>
            <p:cNvSpPr txBox="1"/>
            <p:nvPr/>
          </p:nvSpPr>
          <p:spPr>
            <a:xfrm>
              <a:off x="7305119" y="4772983"/>
              <a:ext cx="662123" cy="36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sum</a:t>
              </a:r>
              <a:endParaRPr lang="zh-TW" altLang="en-US" sz="12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E5A78D83-904D-4C96-B28C-92422215F871}"/>
                </a:ext>
              </a:extLst>
            </p:cNvPr>
            <p:cNvSpPr txBox="1"/>
            <p:nvPr/>
          </p:nvSpPr>
          <p:spPr>
            <a:xfrm>
              <a:off x="1301298" y="5149656"/>
              <a:ext cx="4376187" cy="14012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MUX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註解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reset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選擇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set</a:t>
              </a:r>
            </a:p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42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選擇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less</a:t>
              </a:r>
            </a:p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36,37,32,34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選擇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sum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2" name="接點: 肘形 51">
              <a:extLst>
                <a:ext uri="{FF2B5EF4-FFF2-40B4-BE49-F238E27FC236}">
                  <a16:creationId xmlns:a16="http://schemas.microsoft.com/office/drawing/2014/main" id="{5B71B89F-9623-40D3-8721-D35DDCA1DF37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7265395" y="2856002"/>
              <a:ext cx="3086428" cy="46696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ADADD22D-1EA0-46AF-BA06-FC6074E875EC}"/>
                </a:ext>
              </a:extLst>
            </p:cNvPr>
            <p:cNvCxnSpPr>
              <a:cxnSpLocks/>
              <a:stCxn id="12" idx="2"/>
              <a:endCxn id="50" idx="1"/>
            </p:cNvCxnSpPr>
            <p:nvPr/>
          </p:nvCxnSpPr>
          <p:spPr>
            <a:xfrm rot="16200000" flipH="1">
              <a:off x="4359971" y="2007993"/>
              <a:ext cx="2957885" cy="29324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9AD7518C-0FBC-4693-AC22-1E239689038E}"/>
                </a:ext>
              </a:extLst>
            </p:cNvPr>
            <p:cNvCxnSpPr>
              <a:cxnSpLocks/>
              <a:stCxn id="6" idx="2"/>
              <a:endCxn id="50" idx="1"/>
            </p:cNvCxnSpPr>
            <p:nvPr/>
          </p:nvCxnSpPr>
          <p:spPr>
            <a:xfrm rot="16200000" flipH="1">
              <a:off x="3229865" y="877888"/>
              <a:ext cx="2955537" cy="51949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699006EA-A4B3-4E6B-8259-C496491340D5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5400000">
              <a:off x="6559190" y="3784476"/>
              <a:ext cx="1914597" cy="422736"/>
            </a:xfrm>
            <a:prstGeom prst="bentConnector4">
              <a:avLst>
                <a:gd name="adj1" fmla="val 507"/>
                <a:gd name="adj2" fmla="val 17034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FB27036-73FB-40C1-ACD3-AFF9E646F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829" y="5687136"/>
              <a:ext cx="2214364" cy="244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AC4A4993-DEB0-4E1B-829F-8E0FD62EEE9E}"/>
                </a:ext>
              </a:extLst>
            </p:cNvPr>
            <p:cNvCxnSpPr>
              <a:endCxn id="43" idx="3"/>
            </p:cNvCxnSpPr>
            <p:nvPr/>
          </p:nvCxnSpPr>
          <p:spPr>
            <a:xfrm flipV="1">
              <a:off x="10351823" y="5981036"/>
              <a:ext cx="0" cy="47603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1401456-4022-4966-8DB1-4201F164C451}"/>
                </a:ext>
              </a:extLst>
            </p:cNvPr>
            <p:cNvSpPr txBox="1"/>
            <p:nvPr/>
          </p:nvSpPr>
          <p:spPr>
            <a:xfrm>
              <a:off x="10033212" y="6387956"/>
              <a:ext cx="1162927" cy="4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reset</a:t>
              </a:r>
              <a:endParaRPr lang="zh-TW" altLang="en-US" dirty="0"/>
            </a:p>
          </p:txBody>
        </p:sp>
        <p:sp>
          <p:nvSpPr>
            <p:cNvPr id="43" name="梯形 42">
              <a:extLst>
                <a:ext uri="{FF2B5EF4-FFF2-40B4-BE49-F238E27FC236}">
                  <a16:creationId xmlns:a16="http://schemas.microsoft.com/office/drawing/2014/main" id="{100B4B33-9923-4508-A43C-7C4915251917}"/>
                </a:ext>
              </a:extLst>
            </p:cNvPr>
            <p:cNvSpPr/>
            <p:nvPr/>
          </p:nvSpPr>
          <p:spPr>
            <a:xfrm rot="5400000">
              <a:off x="8868503" y="4384130"/>
              <a:ext cx="2966641" cy="535741"/>
            </a:xfrm>
            <a:prstGeom prst="trapezoid">
              <a:avLst>
                <a:gd name="adj" fmla="val 5759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MUX</a:t>
              </a:r>
            </a:p>
            <a:p>
              <a:pPr algn="ctr"/>
              <a:r>
                <a:rPr lang="en-US" altLang="zh-TW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99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404</Words>
  <Application>Microsoft Office PowerPoint</Application>
  <PresentationFormat>寬螢幕</PresentationFormat>
  <Paragraphs>242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Aparajita</vt:lpstr>
      <vt:lpstr>Arial</vt:lpstr>
      <vt:lpstr>Calibri</vt:lpstr>
      <vt:lpstr>Calibri Light</vt:lpstr>
      <vt:lpstr>Office 佈景主題</vt:lpstr>
      <vt:lpstr>PowerPoint 簡報</vt:lpstr>
      <vt:lpstr>乘法器</vt:lpstr>
      <vt:lpstr>HiLO</vt:lpstr>
      <vt:lpstr>MUX</vt:lpstr>
      <vt:lpstr>Total ALU</vt:lpstr>
      <vt:lpstr>Shifter</vt:lpstr>
      <vt:lpstr>Full Adder</vt:lpstr>
      <vt:lpstr>32ALU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語潔 林</dc:creator>
  <cp:lastModifiedBy>語潔 林</cp:lastModifiedBy>
  <cp:revision>55</cp:revision>
  <dcterms:created xsi:type="dcterms:W3CDTF">2021-06-15T10:08:37Z</dcterms:created>
  <dcterms:modified xsi:type="dcterms:W3CDTF">2021-06-15T19:16:20Z</dcterms:modified>
</cp:coreProperties>
</file>