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3" r:id="rId1"/>
  </p:sldMasterIdLst>
  <p:notesMasterIdLst>
    <p:notesMasterId r:id="rId12"/>
  </p:notesMasterIdLst>
  <p:sldIdLst>
    <p:sldId id="264" r:id="rId2"/>
    <p:sldId id="278" r:id="rId3"/>
    <p:sldId id="257" r:id="rId4"/>
    <p:sldId id="258" r:id="rId5"/>
    <p:sldId id="260" r:id="rId6"/>
    <p:sldId id="279" r:id="rId7"/>
    <p:sldId id="261" r:id="rId8"/>
    <p:sldId id="266" r:id="rId9"/>
    <p:sldId id="268" r:id="rId10"/>
    <p:sldId id="27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evin Liu" initials="KL" lastIdx="2" clrIdx="0">
    <p:extLst>
      <p:ext uri="{19B8F6BF-5375-455C-9EA6-DF929625EA0E}">
        <p15:presenceInfo xmlns:p15="http://schemas.microsoft.com/office/powerpoint/2012/main" userId="S::kevint.liu@mail.utoronto.ca::d1452f71-6fe2-406b-a658-bd970d72fcce" providerId="AD"/>
      </p:ext>
    </p:extLst>
  </p:cmAuthor>
  <p:cmAuthor id="2" name="Celine L" initials="CL" lastIdx="1" clrIdx="1">
    <p:extLst>
      <p:ext uri="{19B8F6BF-5375-455C-9EA6-DF929625EA0E}">
        <p15:presenceInfo xmlns:p15="http://schemas.microsoft.com/office/powerpoint/2012/main" userId="Celine 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5748" autoAdjust="0"/>
  </p:normalViewPr>
  <p:slideViewPr>
    <p:cSldViewPr snapToGrid="0">
      <p:cViewPr varScale="1">
        <p:scale>
          <a:sx n="98" d="100"/>
          <a:sy n="98" d="100"/>
        </p:scale>
        <p:origin x="101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10" Type="http://schemas.openxmlformats.org/officeDocument/2006/relationships/image" Target="../media/image27.svg"/><Relationship Id="rId4" Type="http://schemas.openxmlformats.org/officeDocument/2006/relationships/image" Target="../media/image21.svg"/><Relationship Id="rId9" Type="http://schemas.openxmlformats.org/officeDocument/2006/relationships/image" Target="../media/image26.pn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sv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10" Type="http://schemas.openxmlformats.org/officeDocument/2006/relationships/image" Target="../media/image37.svg"/><Relationship Id="rId4" Type="http://schemas.openxmlformats.org/officeDocument/2006/relationships/image" Target="../media/image31.svg"/><Relationship Id="rId9" Type="http://schemas.openxmlformats.org/officeDocument/2006/relationships/image" Target="../media/image36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10" Type="http://schemas.openxmlformats.org/officeDocument/2006/relationships/image" Target="../media/image27.svg"/><Relationship Id="rId4" Type="http://schemas.openxmlformats.org/officeDocument/2006/relationships/image" Target="../media/image21.svg"/><Relationship Id="rId9" Type="http://schemas.openxmlformats.org/officeDocument/2006/relationships/image" Target="../media/image26.pn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sv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10" Type="http://schemas.openxmlformats.org/officeDocument/2006/relationships/image" Target="../media/image37.svg"/><Relationship Id="rId4" Type="http://schemas.openxmlformats.org/officeDocument/2006/relationships/image" Target="../media/image31.svg"/><Relationship Id="rId9" Type="http://schemas.openxmlformats.org/officeDocument/2006/relationships/image" Target="../media/image3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4_2">
  <dgm:title val=""/>
  <dgm:desc val=""/>
  <dgm:catLst>
    <dgm:cat type="accent4" pri="14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FDE8931-5F13-4888-BB5D-3F7CFCFAB4C2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5C092D13-9947-4B93-957A-1BAD77437D70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b="1" dirty="0"/>
            <a:t>Top Level: Notebook</a:t>
          </a:r>
        </a:p>
        <a:p>
          <a:pPr>
            <a:lnSpc>
              <a:spcPct val="100000"/>
            </a:lnSpc>
          </a:pPr>
          <a:r>
            <a:rPr lang="en-US" sz="1500" dirty="0"/>
            <a:t>Default notebook is </a:t>
          </a:r>
          <a:r>
            <a:rPr lang="en-US" sz="1500" dirty="0" err="1"/>
            <a:t>yourname@work</a:t>
          </a:r>
          <a:r>
            <a:rPr lang="en-US" sz="1500" dirty="0"/>
            <a:t> e.g. </a:t>
          </a:r>
          <a:r>
            <a:rPr lang="en-US" sz="1500" dirty="0" err="1"/>
            <a:t>Celine@Work</a:t>
          </a:r>
          <a:r>
            <a:rPr lang="en-US" sz="1500" dirty="0"/>
            <a:t>, </a:t>
          </a:r>
          <a:r>
            <a:rPr lang="en-US" sz="1500" dirty="0" err="1"/>
            <a:t>Kevin@Work</a:t>
          </a:r>
          <a:endParaRPr lang="en-US" sz="1500" dirty="0"/>
        </a:p>
        <a:p>
          <a:pPr>
            <a:lnSpc>
              <a:spcPct val="100000"/>
            </a:lnSpc>
          </a:pPr>
          <a:r>
            <a:rPr lang="en-US" sz="1500" dirty="0"/>
            <a:t>Add as many notebooks as you like </a:t>
          </a:r>
        </a:p>
        <a:p>
          <a:pPr>
            <a:lnSpc>
              <a:spcPct val="100000"/>
            </a:lnSpc>
          </a:pPr>
          <a:r>
            <a:rPr lang="en-US" sz="1500" dirty="0"/>
            <a:t>Organized notebooks by courses when I was a student</a:t>
          </a:r>
        </a:p>
      </dgm:t>
    </dgm:pt>
    <dgm:pt modelId="{359E9226-5FF7-42C4-B443-C3D3D541CBB3}" type="parTrans" cxnId="{7B159E55-B221-4FD6-A0F5-5C69D046902F}">
      <dgm:prSet/>
      <dgm:spPr/>
      <dgm:t>
        <a:bodyPr/>
        <a:lstStyle/>
        <a:p>
          <a:endParaRPr lang="en-US"/>
        </a:p>
      </dgm:t>
    </dgm:pt>
    <dgm:pt modelId="{BA8FD624-2587-4A87-9400-04F3C2BFEBFD}" type="sibTrans" cxnId="{7B159E55-B221-4FD6-A0F5-5C69D046902F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E5B4E207-124F-4393-B3E0-679873E16629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b="1" dirty="0"/>
            <a:t>Second Level: Sections</a:t>
          </a:r>
        </a:p>
        <a:p>
          <a:pPr>
            <a:lnSpc>
              <a:spcPct val="100000"/>
            </a:lnSpc>
          </a:pPr>
          <a:r>
            <a:rPr lang="en-US" sz="1500" dirty="0"/>
            <a:t>Example: “To do list” “Meetings Notes” “Articles”</a:t>
          </a:r>
        </a:p>
      </dgm:t>
    </dgm:pt>
    <dgm:pt modelId="{4530D006-82B7-4066-9B73-0ED6D89E2CA5}" type="parTrans" cxnId="{041B4D13-A29B-4FF9-8CD3-060D32F9ED98}">
      <dgm:prSet/>
      <dgm:spPr/>
      <dgm:t>
        <a:bodyPr/>
        <a:lstStyle/>
        <a:p>
          <a:endParaRPr lang="en-US"/>
        </a:p>
      </dgm:t>
    </dgm:pt>
    <dgm:pt modelId="{BDECF079-682D-4C40-BB45-301470F2F0E7}" type="sibTrans" cxnId="{041B4D13-A29B-4FF9-8CD3-060D32F9ED9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A53B16FB-8CCB-4B9F-BA91-90A3A5E2CBCB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b="1" dirty="0"/>
            <a:t>Fourth Level: Tabs</a:t>
          </a:r>
        </a:p>
        <a:p>
          <a:pPr>
            <a:lnSpc>
              <a:spcPct val="100000"/>
            </a:lnSpc>
          </a:pPr>
          <a:r>
            <a:rPr lang="en-US" sz="1500" dirty="0"/>
            <a:t>Example: Home, Insert</a:t>
          </a:r>
        </a:p>
        <a:p>
          <a:pPr>
            <a:lnSpc>
              <a:spcPct val="100000"/>
            </a:lnSpc>
          </a:pPr>
          <a:r>
            <a:rPr lang="en-US" sz="1500" dirty="0"/>
            <a:t>Different groups of functionality</a:t>
          </a:r>
        </a:p>
      </dgm:t>
    </dgm:pt>
    <dgm:pt modelId="{5A72F05A-100F-4B3B-BF86-95F8F09C7178}" type="parTrans" cxnId="{84021E20-7DA3-4FA3-A0ED-60D22568B539}">
      <dgm:prSet/>
      <dgm:spPr/>
      <dgm:t>
        <a:bodyPr/>
        <a:lstStyle/>
        <a:p>
          <a:endParaRPr lang="en-US"/>
        </a:p>
      </dgm:t>
    </dgm:pt>
    <dgm:pt modelId="{D98A458E-A718-4C5F-AB90-B153BE0E0B2D}" type="sibTrans" cxnId="{84021E20-7DA3-4FA3-A0ED-60D22568B539}">
      <dgm:prSet/>
      <dgm:spPr/>
      <dgm:t>
        <a:bodyPr/>
        <a:lstStyle/>
        <a:p>
          <a:endParaRPr lang="en-US"/>
        </a:p>
      </dgm:t>
    </dgm:pt>
    <dgm:pt modelId="{CA447716-CDDC-4A10-8381-2BAB74D11434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b="1" dirty="0"/>
            <a:t>Third Level: Pages</a:t>
          </a:r>
        </a:p>
        <a:p>
          <a:pPr>
            <a:lnSpc>
              <a:spcPct val="100000"/>
            </a:lnSpc>
          </a:pPr>
          <a:r>
            <a:rPr lang="en-US" sz="1500" dirty="0"/>
            <a:t>Example: Different days/weeks in the “To do list” section</a:t>
          </a:r>
        </a:p>
        <a:p>
          <a:pPr>
            <a:lnSpc>
              <a:spcPct val="100000"/>
            </a:lnSpc>
          </a:pPr>
          <a:r>
            <a:rPr lang="en-US" sz="1500" dirty="0"/>
            <a:t>Automatically dated by when the page is added</a:t>
          </a:r>
        </a:p>
      </dgm:t>
    </dgm:pt>
    <dgm:pt modelId="{5E8C2E24-24BB-45F6-AB23-A1C3DB7DC456}" type="sibTrans" cxnId="{45F001A5-8CE7-438D-AE84-8F810197CD6C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8882A40-A3B3-4646-A162-89B2D6861CF2}" type="parTrans" cxnId="{45F001A5-8CE7-438D-AE84-8F810197CD6C}">
      <dgm:prSet/>
      <dgm:spPr/>
      <dgm:t>
        <a:bodyPr/>
        <a:lstStyle/>
        <a:p>
          <a:endParaRPr lang="en-US"/>
        </a:p>
      </dgm:t>
    </dgm:pt>
    <dgm:pt modelId="{CCF598BC-F776-45B7-91CE-67E59DE88156}" type="pres">
      <dgm:prSet presAssocID="{5FDE8931-5F13-4888-BB5D-3F7CFCFAB4C2}" presName="root" presStyleCnt="0">
        <dgm:presLayoutVars>
          <dgm:dir/>
          <dgm:resizeHandles val="exact"/>
        </dgm:presLayoutVars>
      </dgm:prSet>
      <dgm:spPr/>
    </dgm:pt>
    <dgm:pt modelId="{BCE637F2-85DE-40A1-A572-B1CA91D67590}" type="pres">
      <dgm:prSet presAssocID="{5FDE8931-5F13-4888-BB5D-3F7CFCFAB4C2}" presName="container" presStyleCnt="0">
        <dgm:presLayoutVars>
          <dgm:dir/>
          <dgm:resizeHandles val="exact"/>
        </dgm:presLayoutVars>
      </dgm:prSet>
      <dgm:spPr/>
    </dgm:pt>
    <dgm:pt modelId="{4E67829D-7FCD-4238-B478-888D02BAAC2D}" type="pres">
      <dgm:prSet presAssocID="{5C092D13-9947-4B93-957A-1BAD77437D70}" presName="compNode" presStyleCnt="0"/>
      <dgm:spPr/>
    </dgm:pt>
    <dgm:pt modelId="{337E1A46-5F63-423A-848C-4C892E10B888}" type="pres">
      <dgm:prSet presAssocID="{5C092D13-9947-4B93-957A-1BAD77437D70}" presName="iconBgRect" presStyleLbl="bgShp" presStyleIdx="0" presStyleCnt="4" custLinFactY="58518" custLinFactNeighborX="5684" custLinFactNeighborY="100000"/>
      <dgm:spPr/>
    </dgm:pt>
    <dgm:pt modelId="{20225A13-12DF-4921-8B6F-BA37826F550C}" type="pres">
      <dgm:prSet presAssocID="{5C092D13-9947-4B93-957A-1BAD77437D70}" presName="iconRect" presStyleLbl="node1" presStyleIdx="0" presStyleCnt="4" custLinFactY="100000" custLinFactNeighborX="9800" custLinFactNeighborY="17330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book"/>
        </a:ext>
      </dgm:extLst>
    </dgm:pt>
    <dgm:pt modelId="{431C262B-DD29-4254-8A8C-244D46229D5F}" type="pres">
      <dgm:prSet presAssocID="{5C092D13-9947-4B93-957A-1BAD77437D70}" presName="spaceRect" presStyleCnt="0"/>
      <dgm:spPr/>
    </dgm:pt>
    <dgm:pt modelId="{C2326CB5-3E42-4390-9313-6A8666AD1A8C}" type="pres">
      <dgm:prSet presAssocID="{5C092D13-9947-4B93-957A-1BAD77437D70}" presName="textRect" presStyleLbl="revTx" presStyleIdx="0" presStyleCnt="4">
        <dgm:presLayoutVars>
          <dgm:chMax val="1"/>
          <dgm:chPref val="1"/>
        </dgm:presLayoutVars>
      </dgm:prSet>
      <dgm:spPr/>
    </dgm:pt>
    <dgm:pt modelId="{3AA12CF4-79E0-48D5-B1AB-661773AA27CC}" type="pres">
      <dgm:prSet presAssocID="{BA8FD624-2587-4A87-9400-04F3C2BFEBFD}" presName="sibTrans" presStyleLbl="sibTrans2D1" presStyleIdx="0" presStyleCnt="0"/>
      <dgm:spPr/>
    </dgm:pt>
    <dgm:pt modelId="{74EC2CEF-E669-4C00-B52D-2EA8166EFBD2}" type="pres">
      <dgm:prSet presAssocID="{E5B4E207-124F-4393-B3E0-679873E16629}" presName="compNode" presStyleCnt="0"/>
      <dgm:spPr/>
    </dgm:pt>
    <dgm:pt modelId="{550B45B8-2BC6-419B-AB87-83CAC18FF723}" type="pres">
      <dgm:prSet presAssocID="{E5B4E207-124F-4393-B3E0-679873E16629}" presName="iconBgRect" presStyleLbl="bgShp" presStyleIdx="1" presStyleCnt="4"/>
      <dgm:spPr/>
    </dgm:pt>
    <dgm:pt modelId="{332DCF41-4166-4EF0-B73D-77A05A35B112}" type="pres">
      <dgm:prSet presAssocID="{E5B4E207-124F-4393-B3E0-679873E16629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8BB212B4-A1E6-42A3-9C0A-A5144126B842}" type="pres">
      <dgm:prSet presAssocID="{E5B4E207-124F-4393-B3E0-679873E16629}" presName="spaceRect" presStyleCnt="0"/>
      <dgm:spPr/>
    </dgm:pt>
    <dgm:pt modelId="{26A463FE-B3E6-43ED-94FA-157C21B39B0D}" type="pres">
      <dgm:prSet presAssocID="{E5B4E207-124F-4393-B3E0-679873E16629}" presName="textRect" presStyleLbl="revTx" presStyleIdx="1" presStyleCnt="4">
        <dgm:presLayoutVars>
          <dgm:chMax val="1"/>
          <dgm:chPref val="1"/>
        </dgm:presLayoutVars>
      </dgm:prSet>
      <dgm:spPr/>
    </dgm:pt>
    <dgm:pt modelId="{194A62AB-68E7-4759-AC68-B05874237E1A}" type="pres">
      <dgm:prSet presAssocID="{BDECF079-682D-4C40-BB45-301470F2F0E7}" presName="sibTrans" presStyleLbl="sibTrans2D1" presStyleIdx="0" presStyleCnt="0"/>
      <dgm:spPr/>
    </dgm:pt>
    <dgm:pt modelId="{2E13053D-2F9F-4EE6-952D-80A253A638E9}" type="pres">
      <dgm:prSet presAssocID="{CA447716-CDDC-4A10-8381-2BAB74D11434}" presName="compNode" presStyleCnt="0"/>
      <dgm:spPr/>
    </dgm:pt>
    <dgm:pt modelId="{8CEE2194-F30D-468F-9337-99E1D35872C4}" type="pres">
      <dgm:prSet presAssocID="{CA447716-CDDC-4A10-8381-2BAB74D11434}" presName="iconBgRect" presStyleLbl="bgShp" presStyleIdx="2" presStyleCnt="4" custLinFactY="-45005" custLinFactNeighborX="10556" custLinFactNeighborY="-100000"/>
      <dgm:spPr/>
    </dgm:pt>
    <dgm:pt modelId="{1E666FA1-6C8C-43BE-83F5-ECA5C67B45B8}" type="pres">
      <dgm:prSet presAssocID="{CA447716-CDDC-4A10-8381-2BAB74D11434}" presName="iconRect" presStyleLbl="node1" presStyleIdx="2" presStyleCnt="4" custLinFactY="-100000" custLinFactNeighborX="18200" custLinFactNeighborY="-150009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F25E2DBB-FC30-40D9-9D96-511A0B037D39}" type="pres">
      <dgm:prSet presAssocID="{CA447716-CDDC-4A10-8381-2BAB74D11434}" presName="spaceRect" presStyleCnt="0"/>
      <dgm:spPr/>
    </dgm:pt>
    <dgm:pt modelId="{24623785-30E2-4650-ABA8-E2894332757F}" type="pres">
      <dgm:prSet presAssocID="{CA447716-CDDC-4A10-8381-2BAB74D11434}" presName="textRect" presStyleLbl="revTx" presStyleIdx="2" presStyleCnt="4">
        <dgm:presLayoutVars>
          <dgm:chMax val="1"/>
          <dgm:chPref val="1"/>
        </dgm:presLayoutVars>
      </dgm:prSet>
      <dgm:spPr/>
    </dgm:pt>
    <dgm:pt modelId="{C7DF29FC-6C64-4B4C-8C17-D361FAA5A404}" type="pres">
      <dgm:prSet presAssocID="{5E8C2E24-24BB-45F6-AB23-A1C3DB7DC456}" presName="sibTrans" presStyleLbl="sibTrans2D1" presStyleIdx="0" presStyleCnt="0"/>
      <dgm:spPr/>
    </dgm:pt>
    <dgm:pt modelId="{55ED4367-6948-4933-BC7E-E21D73C9BDEB}" type="pres">
      <dgm:prSet presAssocID="{A53B16FB-8CCB-4B9F-BA91-90A3A5E2CBCB}" presName="compNode" presStyleCnt="0"/>
      <dgm:spPr/>
    </dgm:pt>
    <dgm:pt modelId="{0C6CFCD3-3909-4952-8BE0-AE5D399CCE39}" type="pres">
      <dgm:prSet presAssocID="{A53B16FB-8CCB-4B9F-BA91-90A3A5E2CBCB}" presName="iconBgRect" presStyleLbl="bgShp" presStyleIdx="3" presStyleCnt="4"/>
      <dgm:spPr/>
    </dgm:pt>
    <dgm:pt modelId="{FDB1FDDE-5787-49DB-9035-C8FF588AD693}" type="pres">
      <dgm:prSet presAssocID="{A53B16FB-8CCB-4B9F-BA91-90A3A5E2CBCB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6A7F2A31-EC06-4ABF-ADF9-7956DDAD262D}" type="pres">
      <dgm:prSet presAssocID="{A53B16FB-8CCB-4B9F-BA91-90A3A5E2CBCB}" presName="spaceRect" presStyleCnt="0"/>
      <dgm:spPr/>
    </dgm:pt>
    <dgm:pt modelId="{372544D3-F044-419D-8C8C-C898EBF32E54}" type="pres">
      <dgm:prSet presAssocID="{A53B16FB-8CCB-4B9F-BA91-90A3A5E2CBCB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EE2E8C07-6D2E-4CB0-84C3-9D312A0CFD41}" type="presOf" srcId="{5FDE8931-5F13-4888-BB5D-3F7CFCFAB4C2}" destId="{CCF598BC-F776-45B7-91CE-67E59DE88156}" srcOrd="0" destOrd="0" presId="urn:microsoft.com/office/officeart/2018/2/layout/IconCircleList"/>
    <dgm:cxn modelId="{041B4D13-A29B-4FF9-8CD3-060D32F9ED98}" srcId="{5FDE8931-5F13-4888-BB5D-3F7CFCFAB4C2}" destId="{E5B4E207-124F-4393-B3E0-679873E16629}" srcOrd="1" destOrd="0" parTransId="{4530D006-82B7-4066-9B73-0ED6D89E2CA5}" sibTransId="{BDECF079-682D-4C40-BB45-301470F2F0E7}"/>
    <dgm:cxn modelId="{30232019-C264-4480-B594-9C8DB5F71F1E}" type="presOf" srcId="{BA8FD624-2587-4A87-9400-04F3C2BFEBFD}" destId="{3AA12CF4-79E0-48D5-B1AB-661773AA27CC}" srcOrd="0" destOrd="0" presId="urn:microsoft.com/office/officeart/2018/2/layout/IconCircleList"/>
    <dgm:cxn modelId="{84021E20-7DA3-4FA3-A0ED-60D22568B539}" srcId="{5FDE8931-5F13-4888-BB5D-3F7CFCFAB4C2}" destId="{A53B16FB-8CCB-4B9F-BA91-90A3A5E2CBCB}" srcOrd="3" destOrd="0" parTransId="{5A72F05A-100F-4B3B-BF86-95F8F09C7178}" sibTransId="{D98A458E-A718-4C5F-AB90-B153BE0E0B2D}"/>
    <dgm:cxn modelId="{9E3F0027-69AF-40CA-A995-FA7FBE444DF3}" type="presOf" srcId="{BDECF079-682D-4C40-BB45-301470F2F0E7}" destId="{194A62AB-68E7-4759-AC68-B05874237E1A}" srcOrd="0" destOrd="0" presId="urn:microsoft.com/office/officeart/2018/2/layout/IconCircleList"/>
    <dgm:cxn modelId="{2C1FB02D-2E51-4B14-BC66-BA71EA7CD9DB}" type="presOf" srcId="{5E8C2E24-24BB-45F6-AB23-A1C3DB7DC456}" destId="{C7DF29FC-6C64-4B4C-8C17-D361FAA5A404}" srcOrd="0" destOrd="0" presId="urn:microsoft.com/office/officeart/2018/2/layout/IconCircleList"/>
    <dgm:cxn modelId="{85D9D353-330D-4ECD-8D0E-19FB31202AEC}" type="presOf" srcId="{CA447716-CDDC-4A10-8381-2BAB74D11434}" destId="{24623785-30E2-4650-ABA8-E2894332757F}" srcOrd="0" destOrd="0" presId="urn:microsoft.com/office/officeart/2018/2/layout/IconCircleList"/>
    <dgm:cxn modelId="{7B159E55-B221-4FD6-A0F5-5C69D046902F}" srcId="{5FDE8931-5F13-4888-BB5D-3F7CFCFAB4C2}" destId="{5C092D13-9947-4B93-957A-1BAD77437D70}" srcOrd="0" destOrd="0" parTransId="{359E9226-5FF7-42C4-B443-C3D3D541CBB3}" sibTransId="{BA8FD624-2587-4A87-9400-04F3C2BFEBFD}"/>
    <dgm:cxn modelId="{38FBD27D-0D07-45D6-937D-94B6B8A2C9D0}" type="presOf" srcId="{5C092D13-9947-4B93-957A-1BAD77437D70}" destId="{C2326CB5-3E42-4390-9313-6A8666AD1A8C}" srcOrd="0" destOrd="0" presId="urn:microsoft.com/office/officeart/2018/2/layout/IconCircleList"/>
    <dgm:cxn modelId="{45F001A5-8CE7-438D-AE84-8F810197CD6C}" srcId="{5FDE8931-5F13-4888-BB5D-3F7CFCFAB4C2}" destId="{CA447716-CDDC-4A10-8381-2BAB74D11434}" srcOrd="2" destOrd="0" parTransId="{88882A40-A3B3-4646-A162-89B2D6861CF2}" sibTransId="{5E8C2E24-24BB-45F6-AB23-A1C3DB7DC456}"/>
    <dgm:cxn modelId="{3FD93CBA-155E-4DA3-8BF6-8D0E2A290BCE}" type="presOf" srcId="{A53B16FB-8CCB-4B9F-BA91-90A3A5E2CBCB}" destId="{372544D3-F044-419D-8C8C-C898EBF32E54}" srcOrd="0" destOrd="0" presId="urn:microsoft.com/office/officeart/2018/2/layout/IconCircleList"/>
    <dgm:cxn modelId="{35CF20FC-3848-4F49-88D3-6B69FADC8188}" type="presOf" srcId="{E5B4E207-124F-4393-B3E0-679873E16629}" destId="{26A463FE-B3E6-43ED-94FA-157C21B39B0D}" srcOrd="0" destOrd="0" presId="urn:microsoft.com/office/officeart/2018/2/layout/IconCircleList"/>
    <dgm:cxn modelId="{6411AB91-AD44-42C8-B681-14349E4AD6E0}" type="presParOf" srcId="{CCF598BC-F776-45B7-91CE-67E59DE88156}" destId="{BCE637F2-85DE-40A1-A572-B1CA91D67590}" srcOrd="0" destOrd="0" presId="urn:microsoft.com/office/officeart/2018/2/layout/IconCircleList"/>
    <dgm:cxn modelId="{3278E581-973F-4BFE-9C0B-6CB160604473}" type="presParOf" srcId="{BCE637F2-85DE-40A1-A572-B1CA91D67590}" destId="{4E67829D-7FCD-4238-B478-888D02BAAC2D}" srcOrd="0" destOrd="0" presId="urn:microsoft.com/office/officeart/2018/2/layout/IconCircleList"/>
    <dgm:cxn modelId="{FD47C45B-E0C1-412B-A5FA-A8520A97A1DA}" type="presParOf" srcId="{4E67829D-7FCD-4238-B478-888D02BAAC2D}" destId="{337E1A46-5F63-423A-848C-4C892E10B888}" srcOrd="0" destOrd="0" presId="urn:microsoft.com/office/officeart/2018/2/layout/IconCircleList"/>
    <dgm:cxn modelId="{A0675D03-3E37-4085-B0EA-2BD4C149B978}" type="presParOf" srcId="{4E67829D-7FCD-4238-B478-888D02BAAC2D}" destId="{20225A13-12DF-4921-8B6F-BA37826F550C}" srcOrd="1" destOrd="0" presId="urn:microsoft.com/office/officeart/2018/2/layout/IconCircleList"/>
    <dgm:cxn modelId="{CC0CA5BE-2F90-401A-B44A-07D31D1E2D99}" type="presParOf" srcId="{4E67829D-7FCD-4238-B478-888D02BAAC2D}" destId="{431C262B-DD29-4254-8A8C-244D46229D5F}" srcOrd="2" destOrd="0" presId="urn:microsoft.com/office/officeart/2018/2/layout/IconCircleList"/>
    <dgm:cxn modelId="{FE91C768-2866-4EE9-8D12-B676BFE82213}" type="presParOf" srcId="{4E67829D-7FCD-4238-B478-888D02BAAC2D}" destId="{C2326CB5-3E42-4390-9313-6A8666AD1A8C}" srcOrd="3" destOrd="0" presId="urn:microsoft.com/office/officeart/2018/2/layout/IconCircleList"/>
    <dgm:cxn modelId="{D5558AB4-10D1-4302-8D2B-75BD9737B4C9}" type="presParOf" srcId="{BCE637F2-85DE-40A1-A572-B1CA91D67590}" destId="{3AA12CF4-79E0-48D5-B1AB-661773AA27CC}" srcOrd="1" destOrd="0" presId="urn:microsoft.com/office/officeart/2018/2/layout/IconCircleList"/>
    <dgm:cxn modelId="{1779661A-96CC-4695-B13E-C64B2AAFD407}" type="presParOf" srcId="{BCE637F2-85DE-40A1-A572-B1CA91D67590}" destId="{74EC2CEF-E669-4C00-B52D-2EA8166EFBD2}" srcOrd="2" destOrd="0" presId="urn:microsoft.com/office/officeart/2018/2/layout/IconCircleList"/>
    <dgm:cxn modelId="{59FB0194-23E0-434F-8059-0D1DD051C44E}" type="presParOf" srcId="{74EC2CEF-E669-4C00-B52D-2EA8166EFBD2}" destId="{550B45B8-2BC6-419B-AB87-83CAC18FF723}" srcOrd="0" destOrd="0" presId="urn:microsoft.com/office/officeart/2018/2/layout/IconCircleList"/>
    <dgm:cxn modelId="{B8FCCFA1-A216-4EB6-8D01-E31E07D871C8}" type="presParOf" srcId="{74EC2CEF-E669-4C00-B52D-2EA8166EFBD2}" destId="{332DCF41-4166-4EF0-B73D-77A05A35B112}" srcOrd="1" destOrd="0" presId="urn:microsoft.com/office/officeart/2018/2/layout/IconCircleList"/>
    <dgm:cxn modelId="{B2886FB2-1E8A-4927-B95A-D32D10FE44BA}" type="presParOf" srcId="{74EC2CEF-E669-4C00-B52D-2EA8166EFBD2}" destId="{8BB212B4-A1E6-42A3-9C0A-A5144126B842}" srcOrd="2" destOrd="0" presId="urn:microsoft.com/office/officeart/2018/2/layout/IconCircleList"/>
    <dgm:cxn modelId="{A4072670-EBE0-4FF5-9F85-D7A861AACCEE}" type="presParOf" srcId="{74EC2CEF-E669-4C00-B52D-2EA8166EFBD2}" destId="{26A463FE-B3E6-43ED-94FA-157C21B39B0D}" srcOrd="3" destOrd="0" presId="urn:microsoft.com/office/officeart/2018/2/layout/IconCircleList"/>
    <dgm:cxn modelId="{9C76DDC0-09A4-4CFC-9EE4-D32E6C08D87B}" type="presParOf" srcId="{BCE637F2-85DE-40A1-A572-B1CA91D67590}" destId="{194A62AB-68E7-4759-AC68-B05874237E1A}" srcOrd="3" destOrd="0" presId="urn:microsoft.com/office/officeart/2018/2/layout/IconCircleList"/>
    <dgm:cxn modelId="{72D8B7DF-6D13-4FF8-B4C3-DEB8550BA0EE}" type="presParOf" srcId="{BCE637F2-85DE-40A1-A572-B1CA91D67590}" destId="{2E13053D-2F9F-4EE6-952D-80A253A638E9}" srcOrd="4" destOrd="0" presId="urn:microsoft.com/office/officeart/2018/2/layout/IconCircleList"/>
    <dgm:cxn modelId="{D2387621-A4D0-4F40-B454-4B18433D5FAF}" type="presParOf" srcId="{2E13053D-2F9F-4EE6-952D-80A253A638E9}" destId="{8CEE2194-F30D-468F-9337-99E1D35872C4}" srcOrd="0" destOrd="0" presId="urn:microsoft.com/office/officeart/2018/2/layout/IconCircleList"/>
    <dgm:cxn modelId="{699DC9AA-383A-4F24-A396-AEFD790D6D0E}" type="presParOf" srcId="{2E13053D-2F9F-4EE6-952D-80A253A638E9}" destId="{1E666FA1-6C8C-43BE-83F5-ECA5C67B45B8}" srcOrd="1" destOrd="0" presId="urn:microsoft.com/office/officeart/2018/2/layout/IconCircleList"/>
    <dgm:cxn modelId="{FB91E5B0-C04E-4250-B5B9-8DEDC8F1F8AF}" type="presParOf" srcId="{2E13053D-2F9F-4EE6-952D-80A253A638E9}" destId="{F25E2DBB-FC30-40D9-9D96-511A0B037D39}" srcOrd="2" destOrd="0" presId="urn:microsoft.com/office/officeart/2018/2/layout/IconCircleList"/>
    <dgm:cxn modelId="{DF3D74CF-056A-4D5F-9661-90F4BAFCB1F2}" type="presParOf" srcId="{2E13053D-2F9F-4EE6-952D-80A253A638E9}" destId="{24623785-30E2-4650-ABA8-E2894332757F}" srcOrd="3" destOrd="0" presId="urn:microsoft.com/office/officeart/2018/2/layout/IconCircleList"/>
    <dgm:cxn modelId="{C7F5A339-B992-49C7-9340-398CFA558C35}" type="presParOf" srcId="{BCE637F2-85DE-40A1-A572-B1CA91D67590}" destId="{C7DF29FC-6C64-4B4C-8C17-D361FAA5A404}" srcOrd="5" destOrd="0" presId="urn:microsoft.com/office/officeart/2018/2/layout/IconCircleList"/>
    <dgm:cxn modelId="{A44D9617-35D7-46DB-A2E2-A71285FD2CB2}" type="presParOf" srcId="{BCE637F2-85DE-40A1-A572-B1CA91D67590}" destId="{55ED4367-6948-4933-BC7E-E21D73C9BDEB}" srcOrd="6" destOrd="0" presId="urn:microsoft.com/office/officeart/2018/2/layout/IconCircleList"/>
    <dgm:cxn modelId="{90990326-B1CA-4DA4-8850-DC0D28F36578}" type="presParOf" srcId="{55ED4367-6948-4933-BC7E-E21D73C9BDEB}" destId="{0C6CFCD3-3909-4952-8BE0-AE5D399CCE39}" srcOrd="0" destOrd="0" presId="urn:microsoft.com/office/officeart/2018/2/layout/IconCircleList"/>
    <dgm:cxn modelId="{E0025600-ED97-457F-BFFF-3AA19DA1783A}" type="presParOf" srcId="{55ED4367-6948-4933-BC7E-E21D73C9BDEB}" destId="{FDB1FDDE-5787-49DB-9035-C8FF588AD693}" srcOrd="1" destOrd="0" presId="urn:microsoft.com/office/officeart/2018/2/layout/IconCircleList"/>
    <dgm:cxn modelId="{87708DBA-43DF-4F40-85D6-C864958BBADB}" type="presParOf" srcId="{55ED4367-6948-4933-BC7E-E21D73C9BDEB}" destId="{6A7F2A31-EC06-4ABF-ADF9-7956DDAD262D}" srcOrd="2" destOrd="0" presId="urn:microsoft.com/office/officeart/2018/2/layout/IconCircleList"/>
    <dgm:cxn modelId="{C2574792-FBE5-404B-9A63-1CFB9CD4C275}" type="presParOf" srcId="{55ED4367-6948-4933-BC7E-E21D73C9BDEB}" destId="{372544D3-F044-419D-8C8C-C898EBF32E54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25C967D-3481-4F29-BD4D-DDDF36E29EF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4_2" csCatId="accent4" phldr="1"/>
      <dgm:spPr/>
      <dgm:t>
        <a:bodyPr/>
        <a:lstStyle/>
        <a:p>
          <a:endParaRPr lang="en-US"/>
        </a:p>
      </dgm:t>
    </dgm:pt>
    <dgm:pt modelId="{7062E7E0-2554-4196-AB9E-B0CE91A24D3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Change Fonts</a:t>
          </a:r>
        </a:p>
      </dgm:t>
    </dgm:pt>
    <dgm:pt modelId="{0F18E876-4FBA-4DD4-8EAE-3A1EE55407B9}" type="parTrans" cxnId="{21A2B2D1-B0A8-4680-868F-B4F4DB38C96F}">
      <dgm:prSet/>
      <dgm:spPr/>
      <dgm:t>
        <a:bodyPr/>
        <a:lstStyle/>
        <a:p>
          <a:endParaRPr lang="en-US"/>
        </a:p>
      </dgm:t>
    </dgm:pt>
    <dgm:pt modelId="{D945AAD1-E085-4968-A0B0-23C4C8E1660C}" type="sibTrans" cxnId="{21A2B2D1-B0A8-4680-868F-B4F4DB38C96F}">
      <dgm:prSet/>
      <dgm:spPr/>
      <dgm:t>
        <a:bodyPr/>
        <a:lstStyle/>
        <a:p>
          <a:endParaRPr lang="en-US"/>
        </a:p>
      </dgm:t>
    </dgm:pt>
    <dgm:pt modelId="{682CC8FF-E70E-4B27-A7C4-0C9129274D0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Add tags</a:t>
          </a:r>
        </a:p>
        <a:p>
          <a:pPr>
            <a:lnSpc>
              <a:spcPct val="100000"/>
            </a:lnSpc>
          </a:pPr>
          <a:r>
            <a:rPr lang="en-US" dirty="0"/>
            <a:t>- To do tag </a:t>
          </a:r>
        </a:p>
        <a:p>
          <a:pPr>
            <a:lnSpc>
              <a:spcPct val="100000"/>
            </a:lnSpc>
          </a:pPr>
          <a:r>
            <a:rPr lang="en-US" dirty="0"/>
            <a:t>- Important (star)</a:t>
          </a:r>
        </a:p>
        <a:p>
          <a:pPr>
            <a:lnSpc>
              <a:spcPct val="100000"/>
            </a:lnSpc>
          </a:pPr>
          <a:r>
            <a:rPr lang="en-US" dirty="0"/>
            <a:t>- Question mark tag</a:t>
          </a:r>
        </a:p>
        <a:p>
          <a:pPr>
            <a:lnSpc>
              <a:spcPct val="100000"/>
            </a:lnSpc>
          </a:pPr>
          <a:r>
            <a:rPr lang="en-US" dirty="0"/>
            <a:t>- Highlight an item</a:t>
          </a:r>
        </a:p>
      </dgm:t>
    </dgm:pt>
    <dgm:pt modelId="{33E784C4-C1A5-4961-B1D8-83863AD1CC83}" type="parTrans" cxnId="{D6A7B990-2B40-474A-AC15-F79529F11AA3}">
      <dgm:prSet/>
      <dgm:spPr/>
      <dgm:t>
        <a:bodyPr/>
        <a:lstStyle/>
        <a:p>
          <a:endParaRPr lang="en-US"/>
        </a:p>
      </dgm:t>
    </dgm:pt>
    <dgm:pt modelId="{8019C2D9-F70D-4B15-A580-E6E6962F878C}" type="sibTrans" cxnId="{D6A7B990-2B40-474A-AC15-F79529F11AA3}">
      <dgm:prSet/>
      <dgm:spPr/>
      <dgm:t>
        <a:bodyPr/>
        <a:lstStyle/>
        <a:p>
          <a:endParaRPr lang="en-US"/>
        </a:p>
      </dgm:t>
    </dgm:pt>
    <dgm:pt modelId="{3E3DB129-B751-445C-8E65-DFDCC7C948E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Emailing a page, or Share your notebook</a:t>
          </a:r>
        </a:p>
      </dgm:t>
    </dgm:pt>
    <dgm:pt modelId="{EDA53961-EC0B-49B8-B5B3-BA4B9955FA2E}" type="sibTrans" cxnId="{F041DC8E-96B8-4CD7-959B-0F8AD802B119}">
      <dgm:prSet/>
      <dgm:spPr/>
      <dgm:t>
        <a:bodyPr/>
        <a:lstStyle/>
        <a:p>
          <a:endParaRPr lang="en-US"/>
        </a:p>
      </dgm:t>
    </dgm:pt>
    <dgm:pt modelId="{459DB500-3956-43A4-8271-682EB531C893}" type="parTrans" cxnId="{F041DC8E-96B8-4CD7-959B-0F8AD802B119}">
      <dgm:prSet/>
      <dgm:spPr/>
      <dgm:t>
        <a:bodyPr/>
        <a:lstStyle/>
        <a:p>
          <a:endParaRPr lang="en-US"/>
        </a:p>
      </dgm:t>
    </dgm:pt>
    <dgm:pt modelId="{5FC1EBCB-CD41-4A86-B266-4AA25596770F}" type="pres">
      <dgm:prSet presAssocID="{725C967D-3481-4F29-BD4D-DDDF36E29EF6}" presName="root" presStyleCnt="0">
        <dgm:presLayoutVars>
          <dgm:dir/>
          <dgm:resizeHandles val="exact"/>
        </dgm:presLayoutVars>
      </dgm:prSet>
      <dgm:spPr/>
    </dgm:pt>
    <dgm:pt modelId="{57BD33F8-356D-4FBB-903A-BCA47EDEAA66}" type="pres">
      <dgm:prSet presAssocID="{7062E7E0-2554-4196-AB9E-B0CE91A24D3B}" presName="compNode" presStyleCnt="0"/>
      <dgm:spPr/>
    </dgm:pt>
    <dgm:pt modelId="{4B85ADF1-90A9-4D3C-B585-9047659FB942}" type="pres">
      <dgm:prSet presAssocID="{7062E7E0-2554-4196-AB9E-B0CE91A24D3B}" presName="bgRect" presStyleLbl="bgShp" presStyleIdx="0" presStyleCnt="3" custScaleY="77678"/>
      <dgm:spPr/>
    </dgm:pt>
    <dgm:pt modelId="{9029775D-3264-4F53-9842-B734360A0420}" type="pres">
      <dgm:prSet presAssocID="{7062E7E0-2554-4196-AB9E-B0CE91A24D3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wspaper"/>
        </a:ext>
      </dgm:extLst>
    </dgm:pt>
    <dgm:pt modelId="{2A78869E-2AAE-40C4-B8FE-3233D8A4DD12}" type="pres">
      <dgm:prSet presAssocID="{7062E7E0-2554-4196-AB9E-B0CE91A24D3B}" presName="spaceRect" presStyleCnt="0"/>
      <dgm:spPr/>
    </dgm:pt>
    <dgm:pt modelId="{BEE604B4-C2F4-4AAF-AA28-F665383BE451}" type="pres">
      <dgm:prSet presAssocID="{7062E7E0-2554-4196-AB9E-B0CE91A24D3B}" presName="parTx" presStyleLbl="revTx" presStyleIdx="0" presStyleCnt="3" custScaleY="62104">
        <dgm:presLayoutVars>
          <dgm:chMax val="0"/>
          <dgm:chPref val="0"/>
        </dgm:presLayoutVars>
      </dgm:prSet>
      <dgm:spPr/>
    </dgm:pt>
    <dgm:pt modelId="{5FD2B5EB-BD49-4A7F-909C-FC7F58EC8DB8}" type="pres">
      <dgm:prSet presAssocID="{D945AAD1-E085-4968-A0B0-23C4C8E1660C}" presName="sibTrans" presStyleCnt="0"/>
      <dgm:spPr/>
    </dgm:pt>
    <dgm:pt modelId="{16565E02-B1A8-4C43-A517-4A36579C8A6C}" type="pres">
      <dgm:prSet presAssocID="{682CC8FF-E70E-4B27-A7C4-0C9129274D0D}" presName="compNode" presStyleCnt="0"/>
      <dgm:spPr/>
    </dgm:pt>
    <dgm:pt modelId="{7D82D8C0-62FF-47ED-BA53-48142A04AC3A}" type="pres">
      <dgm:prSet presAssocID="{682CC8FF-E70E-4B27-A7C4-0C9129274D0D}" presName="bgRect" presStyleLbl="bgShp" presStyleIdx="1" presStyleCnt="3" custScaleY="181207"/>
      <dgm:spPr/>
    </dgm:pt>
    <dgm:pt modelId="{5F43790D-9828-4A62-AEBC-2462252C8CE3}" type="pres">
      <dgm:prSet presAssocID="{682CC8FF-E70E-4B27-A7C4-0C9129274D0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list RTL"/>
        </a:ext>
      </dgm:extLst>
    </dgm:pt>
    <dgm:pt modelId="{AAD3E1F5-2804-471E-B47D-A4F6593717B3}" type="pres">
      <dgm:prSet presAssocID="{682CC8FF-E70E-4B27-A7C4-0C9129274D0D}" presName="spaceRect" presStyleCnt="0"/>
      <dgm:spPr/>
    </dgm:pt>
    <dgm:pt modelId="{2B26E586-1DDA-4BBC-971B-58DA4F9DE09D}" type="pres">
      <dgm:prSet presAssocID="{682CC8FF-E70E-4B27-A7C4-0C9129274D0D}" presName="parTx" presStyleLbl="revTx" presStyleIdx="1" presStyleCnt="3" custScaleX="98745" custScaleY="171653">
        <dgm:presLayoutVars>
          <dgm:chMax val="0"/>
          <dgm:chPref val="0"/>
        </dgm:presLayoutVars>
      </dgm:prSet>
      <dgm:spPr/>
    </dgm:pt>
    <dgm:pt modelId="{24D95A1F-0FAF-4E0A-AE0A-4F5BF82BA812}" type="pres">
      <dgm:prSet presAssocID="{8019C2D9-F70D-4B15-A580-E6E6962F878C}" presName="sibTrans" presStyleCnt="0"/>
      <dgm:spPr/>
    </dgm:pt>
    <dgm:pt modelId="{DC7B51D1-27C6-4F4D-98C0-AF2DB3B6C88E}" type="pres">
      <dgm:prSet presAssocID="{3E3DB129-B751-445C-8E65-DFDCC7C948EE}" presName="compNode" presStyleCnt="0"/>
      <dgm:spPr/>
    </dgm:pt>
    <dgm:pt modelId="{25FCFBF5-25E8-43B7-8406-251543A1145A}" type="pres">
      <dgm:prSet presAssocID="{3E3DB129-B751-445C-8E65-DFDCC7C948EE}" presName="bgRect" presStyleLbl="bgShp" presStyleIdx="2" presStyleCnt="3"/>
      <dgm:spPr/>
    </dgm:pt>
    <dgm:pt modelId="{15381DFD-393B-4CC6-847F-D6BC6788FC56}" type="pres">
      <dgm:prSet presAssocID="{3E3DB129-B751-445C-8E65-DFDCC7C948E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envelope"/>
        </a:ext>
      </dgm:extLst>
    </dgm:pt>
    <dgm:pt modelId="{CB2C104B-24A1-4797-BAE6-ED9017F533F9}" type="pres">
      <dgm:prSet presAssocID="{3E3DB129-B751-445C-8E65-DFDCC7C948EE}" presName="spaceRect" presStyleCnt="0"/>
      <dgm:spPr/>
    </dgm:pt>
    <dgm:pt modelId="{131CE111-EF6C-4198-8258-19859B1336C3}" type="pres">
      <dgm:prSet presAssocID="{3E3DB129-B751-445C-8E65-DFDCC7C948EE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37D7002E-38B7-4849-B05E-A88AF8875B9C}" type="presOf" srcId="{3E3DB129-B751-445C-8E65-DFDCC7C948EE}" destId="{131CE111-EF6C-4198-8258-19859B1336C3}" srcOrd="0" destOrd="0" presId="urn:microsoft.com/office/officeart/2018/2/layout/IconVerticalSolidList"/>
    <dgm:cxn modelId="{0D731E2E-3FC9-4FE7-A021-0818C65F6D5B}" type="presOf" srcId="{682CC8FF-E70E-4B27-A7C4-0C9129274D0D}" destId="{2B26E586-1DDA-4BBC-971B-58DA4F9DE09D}" srcOrd="0" destOrd="0" presId="urn:microsoft.com/office/officeart/2018/2/layout/IconVerticalSolidList"/>
    <dgm:cxn modelId="{C5D1612E-987E-45A1-9316-3C2B3C7D79C5}" type="presOf" srcId="{725C967D-3481-4F29-BD4D-DDDF36E29EF6}" destId="{5FC1EBCB-CD41-4A86-B266-4AA25596770F}" srcOrd="0" destOrd="0" presId="urn:microsoft.com/office/officeart/2018/2/layout/IconVerticalSolidList"/>
    <dgm:cxn modelId="{F041DC8E-96B8-4CD7-959B-0F8AD802B119}" srcId="{725C967D-3481-4F29-BD4D-DDDF36E29EF6}" destId="{3E3DB129-B751-445C-8E65-DFDCC7C948EE}" srcOrd="2" destOrd="0" parTransId="{459DB500-3956-43A4-8271-682EB531C893}" sibTransId="{EDA53961-EC0B-49B8-B5B3-BA4B9955FA2E}"/>
    <dgm:cxn modelId="{D6A7B990-2B40-474A-AC15-F79529F11AA3}" srcId="{725C967D-3481-4F29-BD4D-DDDF36E29EF6}" destId="{682CC8FF-E70E-4B27-A7C4-0C9129274D0D}" srcOrd="1" destOrd="0" parTransId="{33E784C4-C1A5-4961-B1D8-83863AD1CC83}" sibTransId="{8019C2D9-F70D-4B15-A580-E6E6962F878C}"/>
    <dgm:cxn modelId="{EDBD659B-1435-42E4-9835-E4D8BD18EC06}" type="presOf" srcId="{7062E7E0-2554-4196-AB9E-B0CE91A24D3B}" destId="{BEE604B4-C2F4-4AAF-AA28-F665383BE451}" srcOrd="0" destOrd="0" presId="urn:microsoft.com/office/officeart/2018/2/layout/IconVerticalSolidList"/>
    <dgm:cxn modelId="{21A2B2D1-B0A8-4680-868F-B4F4DB38C96F}" srcId="{725C967D-3481-4F29-BD4D-DDDF36E29EF6}" destId="{7062E7E0-2554-4196-AB9E-B0CE91A24D3B}" srcOrd="0" destOrd="0" parTransId="{0F18E876-4FBA-4DD4-8EAE-3A1EE55407B9}" sibTransId="{D945AAD1-E085-4968-A0B0-23C4C8E1660C}"/>
    <dgm:cxn modelId="{FDC70EF7-0576-4D45-8D65-7F7EDD6FDB07}" type="presParOf" srcId="{5FC1EBCB-CD41-4A86-B266-4AA25596770F}" destId="{57BD33F8-356D-4FBB-903A-BCA47EDEAA66}" srcOrd="0" destOrd="0" presId="urn:microsoft.com/office/officeart/2018/2/layout/IconVerticalSolidList"/>
    <dgm:cxn modelId="{8D0623B9-9384-4EAD-ADCD-E2207C6FD19B}" type="presParOf" srcId="{57BD33F8-356D-4FBB-903A-BCA47EDEAA66}" destId="{4B85ADF1-90A9-4D3C-B585-9047659FB942}" srcOrd="0" destOrd="0" presId="urn:microsoft.com/office/officeart/2018/2/layout/IconVerticalSolidList"/>
    <dgm:cxn modelId="{8BB4DF91-3CAE-4C43-AFDC-90E6A9CD6363}" type="presParOf" srcId="{57BD33F8-356D-4FBB-903A-BCA47EDEAA66}" destId="{9029775D-3264-4F53-9842-B734360A0420}" srcOrd="1" destOrd="0" presId="urn:microsoft.com/office/officeart/2018/2/layout/IconVerticalSolidList"/>
    <dgm:cxn modelId="{45DB33CC-8CC5-4E30-AD2A-0A4C2B4E724A}" type="presParOf" srcId="{57BD33F8-356D-4FBB-903A-BCA47EDEAA66}" destId="{2A78869E-2AAE-40C4-B8FE-3233D8A4DD12}" srcOrd="2" destOrd="0" presId="urn:microsoft.com/office/officeart/2018/2/layout/IconVerticalSolidList"/>
    <dgm:cxn modelId="{956A77A6-D51B-4DF0-8153-650CEB26C485}" type="presParOf" srcId="{57BD33F8-356D-4FBB-903A-BCA47EDEAA66}" destId="{BEE604B4-C2F4-4AAF-AA28-F665383BE451}" srcOrd="3" destOrd="0" presId="urn:microsoft.com/office/officeart/2018/2/layout/IconVerticalSolidList"/>
    <dgm:cxn modelId="{F2283194-84CF-4023-8F7A-08F155C27699}" type="presParOf" srcId="{5FC1EBCB-CD41-4A86-B266-4AA25596770F}" destId="{5FD2B5EB-BD49-4A7F-909C-FC7F58EC8DB8}" srcOrd="1" destOrd="0" presId="urn:microsoft.com/office/officeart/2018/2/layout/IconVerticalSolidList"/>
    <dgm:cxn modelId="{20E1F2F3-2971-4F60-BBDE-D57BF5B2CEDE}" type="presParOf" srcId="{5FC1EBCB-CD41-4A86-B266-4AA25596770F}" destId="{16565E02-B1A8-4C43-A517-4A36579C8A6C}" srcOrd="2" destOrd="0" presId="urn:microsoft.com/office/officeart/2018/2/layout/IconVerticalSolidList"/>
    <dgm:cxn modelId="{6B37470B-900E-48BF-A3D8-94554BA9943E}" type="presParOf" srcId="{16565E02-B1A8-4C43-A517-4A36579C8A6C}" destId="{7D82D8C0-62FF-47ED-BA53-48142A04AC3A}" srcOrd="0" destOrd="0" presId="urn:microsoft.com/office/officeart/2018/2/layout/IconVerticalSolidList"/>
    <dgm:cxn modelId="{54A6CDA8-DF17-4243-8C63-6FF29B95DEE6}" type="presParOf" srcId="{16565E02-B1A8-4C43-A517-4A36579C8A6C}" destId="{5F43790D-9828-4A62-AEBC-2462252C8CE3}" srcOrd="1" destOrd="0" presId="urn:microsoft.com/office/officeart/2018/2/layout/IconVerticalSolidList"/>
    <dgm:cxn modelId="{FA10631D-6829-471A-B3DC-21A1AE342150}" type="presParOf" srcId="{16565E02-B1A8-4C43-A517-4A36579C8A6C}" destId="{AAD3E1F5-2804-471E-B47D-A4F6593717B3}" srcOrd="2" destOrd="0" presId="urn:microsoft.com/office/officeart/2018/2/layout/IconVerticalSolidList"/>
    <dgm:cxn modelId="{A783431B-361E-4D48-BE0B-26A978F38B9D}" type="presParOf" srcId="{16565E02-B1A8-4C43-A517-4A36579C8A6C}" destId="{2B26E586-1DDA-4BBC-971B-58DA4F9DE09D}" srcOrd="3" destOrd="0" presId="urn:microsoft.com/office/officeart/2018/2/layout/IconVerticalSolidList"/>
    <dgm:cxn modelId="{15F0277D-5473-49FF-A531-71EDCAEB242D}" type="presParOf" srcId="{5FC1EBCB-CD41-4A86-B266-4AA25596770F}" destId="{24D95A1F-0FAF-4E0A-AE0A-4F5BF82BA812}" srcOrd="3" destOrd="0" presId="urn:microsoft.com/office/officeart/2018/2/layout/IconVerticalSolidList"/>
    <dgm:cxn modelId="{6D86EBAA-133F-4791-ABEA-2410B515C923}" type="presParOf" srcId="{5FC1EBCB-CD41-4A86-B266-4AA25596770F}" destId="{DC7B51D1-27C6-4F4D-98C0-AF2DB3B6C88E}" srcOrd="4" destOrd="0" presId="urn:microsoft.com/office/officeart/2018/2/layout/IconVerticalSolidList"/>
    <dgm:cxn modelId="{F90A0F79-72B9-47DA-982F-84C6C3473277}" type="presParOf" srcId="{DC7B51D1-27C6-4F4D-98C0-AF2DB3B6C88E}" destId="{25FCFBF5-25E8-43B7-8406-251543A1145A}" srcOrd="0" destOrd="0" presId="urn:microsoft.com/office/officeart/2018/2/layout/IconVerticalSolidList"/>
    <dgm:cxn modelId="{6F213467-5D8D-40F0-A61A-62C2FD574123}" type="presParOf" srcId="{DC7B51D1-27C6-4F4D-98C0-AF2DB3B6C88E}" destId="{15381DFD-393B-4CC6-847F-D6BC6788FC56}" srcOrd="1" destOrd="0" presId="urn:microsoft.com/office/officeart/2018/2/layout/IconVerticalSolidList"/>
    <dgm:cxn modelId="{D88A33AE-C8BA-40A2-A2FC-3C45A56DBC9E}" type="presParOf" srcId="{DC7B51D1-27C6-4F4D-98C0-AF2DB3B6C88E}" destId="{CB2C104B-24A1-4797-BAE6-ED9017F533F9}" srcOrd="2" destOrd="0" presId="urn:microsoft.com/office/officeart/2018/2/layout/IconVerticalSolidList"/>
    <dgm:cxn modelId="{9EE3C006-0E11-4818-915B-DDD9853688B2}" type="presParOf" srcId="{DC7B51D1-27C6-4F4D-98C0-AF2DB3B6C88E}" destId="{131CE111-EF6C-4198-8258-19859B1336C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40BC0BF-FCE7-4374-9022-B35FC05BABD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67317650-6B1F-468B-BFD6-492BD70CD386}">
      <dgm:prSet custT="1"/>
      <dgm:spPr/>
      <dgm:t>
        <a:bodyPr/>
        <a:lstStyle/>
        <a:p>
          <a:r>
            <a:rPr lang="en-US" sz="1500"/>
            <a:t>Insert File Printout</a:t>
          </a:r>
        </a:p>
        <a:p>
          <a:r>
            <a:rPr lang="en-US" sz="1500"/>
            <a:t>- Displays the file’s full content in the notebook</a:t>
          </a:r>
        </a:p>
        <a:p>
          <a:r>
            <a:rPr lang="en-US" sz="1500"/>
            <a:t>- Print to OneNote from Word, PDF, PPT, Excel, Etc. </a:t>
          </a:r>
        </a:p>
      </dgm:t>
    </dgm:pt>
    <dgm:pt modelId="{0D19AB83-34A9-4419-9B14-99F04BE58B02}" type="parTrans" cxnId="{FD056A34-8C9B-492B-90E5-FDB278BAC490}">
      <dgm:prSet/>
      <dgm:spPr/>
      <dgm:t>
        <a:bodyPr/>
        <a:lstStyle/>
        <a:p>
          <a:endParaRPr lang="en-US"/>
        </a:p>
      </dgm:t>
    </dgm:pt>
    <dgm:pt modelId="{14A0090B-1BF9-4323-B136-2F9538267E46}" type="sibTrans" cxnId="{FD056A34-8C9B-492B-90E5-FDB278BAC490}">
      <dgm:prSet/>
      <dgm:spPr/>
      <dgm:t>
        <a:bodyPr/>
        <a:lstStyle/>
        <a:p>
          <a:endParaRPr lang="en-US"/>
        </a:p>
      </dgm:t>
    </dgm:pt>
    <dgm:pt modelId="{56643D16-D520-485D-91E3-321F79B0A1AA}">
      <dgm:prSet custT="1"/>
      <dgm:spPr/>
      <dgm:t>
        <a:bodyPr/>
        <a:lstStyle/>
        <a:p>
          <a:r>
            <a:rPr lang="en-US" sz="1500"/>
            <a:t>Download different Page Templates</a:t>
          </a:r>
        </a:p>
      </dgm:t>
    </dgm:pt>
    <dgm:pt modelId="{EBAEB010-1628-45E1-8DCB-F7B07972220E}" type="parTrans" cxnId="{1B68AA8A-144F-45CA-87AD-9F4B77EAD462}">
      <dgm:prSet/>
      <dgm:spPr/>
      <dgm:t>
        <a:bodyPr/>
        <a:lstStyle/>
        <a:p>
          <a:endParaRPr lang="en-US"/>
        </a:p>
      </dgm:t>
    </dgm:pt>
    <dgm:pt modelId="{7935AACF-B356-4730-BBE8-111584866422}" type="sibTrans" cxnId="{1B68AA8A-144F-45CA-87AD-9F4B77EAD462}">
      <dgm:prSet/>
      <dgm:spPr/>
      <dgm:t>
        <a:bodyPr/>
        <a:lstStyle/>
        <a:p>
          <a:endParaRPr lang="en-US"/>
        </a:p>
      </dgm:t>
    </dgm:pt>
    <dgm:pt modelId="{136B178F-AB73-4737-AC73-6E6A08D8A5E0}">
      <dgm:prSet custT="1"/>
      <dgm:spPr/>
      <dgm:t>
        <a:bodyPr/>
        <a:lstStyle/>
        <a:p>
          <a:r>
            <a:rPr lang="en-US" sz="1500"/>
            <a:t>Insert Tables, Dates, Symbols and Equations </a:t>
          </a:r>
        </a:p>
      </dgm:t>
    </dgm:pt>
    <dgm:pt modelId="{2DD18E45-1958-4945-95B3-618924A90AD8}" type="parTrans" cxnId="{98815B3E-3202-4EDF-9C72-8BA61AD5777B}">
      <dgm:prSet/>
      <dgm:spPr/>
      <dgm:t>
        <a:bodyPr/>
        <a:lstStyle/>
        <a:p>
          <a:endParaRPr lang="en-US"/>
        </a:p>
      </dgm:t>
    </dgm:pt>
    <dgm:pt modelId="{5FF2AD72-415A-4AA4-BC0F-E4A1D1FA343C}" type="sibTrans" cxnId="{98815B3E-3202-4EDF-9C72-8BA61AD5777B}">
      <dgm:prSet/>
      <dgm:spPr/>
      <dgm:t>
        <a:bodyPr/>
        <a:lstStyle/>
        <a:p>
          <a:endParaRPr lang="en-US"/>
        </a:p>
      </dgm:t>
    </dgm:pt>
    <dgm:pt modelId="{BD3F55C9-612A-4DB9-8940-415912E720C9}">
      <dgm:prSet custT="1"/>
      <dgm:spPr/>
      <dgm:t>
        <a:bodyPr/>
        <a:lstStyle/>
        <a:p>
          <a:r>
            <a:rPr lang="en-US" sz="1500"/>
            <a:t>Insert Pictures / Online Videos /Screen Clips/ Hyperlinks (automatically dated with links)</a:t>
          </a:r>
        </a:p>
      </dgm:t>
    </dgm:pt>
    <dgm:pt modelId="{4184085E-893D-4377-B8D7-8400319B2256}" type="parTrans" cxnId="{6ACF0C6A-4DA9-48AB-9C42-03538854AC03}">
      <dgm:prSet/>
      <dgm:spPr/>
      <dgm:t>
        <a:bodyPr/>
        <a:lstStyle/>
        <a:p>
          <a:endParaRPr lang="en-US"/>
        </a:p>
      </dgm:t>
    </dgm:pt>
    <dgm:pt modelId="{A55ED2B6-AD63-403B-9FF8-82514EA661EE}" type="sibTrans" cxnId="{6ACF0C6A-4DA9-48AB-9C42-03538854AC03}">
      <dgm:prSet/>
      <dgm:spPr/>
      <dgm:t>
        <a:bodyPr/>
        <a:lstStyle/>
        <a:p>
          <a:endParaRPr lang="en-US"/>
        </a:p>
      </dgm:t>
    </dgm:pt>
    <dgm:pt modelId="{C90AA6F6-4ADC-406F-9E8A-51A52273D4D6}">
      <dgm:prSet custT="1"/>
      <dgm:spPr/>
      <dgm:t>
        <a:bodyPr/>
        <a:lstStyle/>
        <a:p>
          <a:r>
            <a:rPr lang="en-US" sz="1500"/>
            <a:t>Recorded Audio or Video</a:t>
          </a:r>
        </a:p>
      </dgm:t>
    </dgm:pt>
    <dgm:pt modelId="{B8C239FE-547B-4FE6-9208-548E5B9D490C}" type="parTrans" cxnId="{6B78DDE2-2C70-4EB0-A831-62783C622707}">
      <dgm:prSet/>
      <dgm:spPr/>
      <dgm:t>
        <a:bodyPr/>
        <a:lstStyle/>
        <a:p>
          <a:endParaRPr lang="en-US"/>
        </a:p>
      </dgm:t>
    </dgm:pt>
    <dgm:pt modelId="{5FF20A5A-838B-45DC-BEDA-1985286A5358}" type="sibTrans" cxnId="{6B78DDE2-2C70-4EB0-A831-62783C622707}">
      <dgm:prSet/>
      <dgm:spPr/>
      <dgm:t>
        <a:bodyPr/>
        <a:lstStyle/>
        <a:p>
          <a:endParaRPr lang="en-US"/>
        </a:p>
      </dgm:t>
    </dgm:pt>
    <dgm:pt modelId="{845C0D1D-4D70-451B-AC37-19E35D7607F0}" type="pres">
      <dgm:prSet presAssocID="{D40BC0BF-FCE7-4374-9022-B35FC05BABDE}" presName="root" presStyleCnt="0">
        <dgm:presLayoutVars>
          <dgm:dir/>
          <dgm:resizeHandles val="exact"/>
        </dgm:presLayoutVars>
      </dgm:prSet>
      <dgm:spPr/>
    </dgm:pt>
    <dgm:pt modelId="{2A497B1D-598B-446B-85F4-926EB26105C6}" type="pres">
      <dgm:prSet presAssocID="{67317650-6B1F-468B-BFD6-492BD70CD386}" presName="compNode" presStyleCnt="0"/>
      <dgm:spPr/>
    </dgm:pt>
    <dgm:pt modelId="{0D0C08BC-14FF-4365-AEF6-1A3CB4CC57EB}" type="pres">
      <dgm:prSet presAssocID="{67317650-6B1F-468B-BFD6-492BD70CD386}" presName="bgRect" presStyleLbl="bgShp" presStyleIdx="0" presStyleCnt="5" custScaleY="303251"/>
      <dgm:spPr/>
    </dgm:pt>
    <dgm:pt modelId="{3A88E433-5D09-4B7A-AD87-6ED17DCE55C1}" type="pres">
      <dgm:prSet presAssocID="{67317650-6B1F-468B-BFD6-492BD70CD386}" presName="iconRect" presStyleLbl="node1" presStyleIdx="0" presStyleCnt="5" custScaleX="236898" custScaleY="23693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inter"/>
        </a:ext>
      </dgm:extLst>
    </dgm:pt>
    <dgm:pt modelId="{0F6E4FE1-CCD4-40D2-856F-F10A0594634D}" type="pres">
      <dgm:prSet presAssocID="{67317650-6B1F-468B-BFD6-492BD70CD386}" presName="spaceRect" presStyleCnt="0"/>
      <dgm:spPr/>
    </dgm:pt>
    <dgm:pt modelId="{068DDADF-6F0C-4BCD-957A-FF52537D8C33}" type="pres">
      <dgm:prSet presAssocID="{67317650-6B1F-468B-BFD6-492BD70CD386}" presName="parTx" presStyleLbl="revTx" presStyleIdx="0" presStyleCnt="5" custLinFactNeighborX="497" custLinFactNeighborY="-26204">
        <dgm:presLayoutVars>
          <dgm:chMax val="0"/>
          <dgm:chPref val="0"/>
        </dgm:presLayoutVars>
      </dgm:prSet>
      <dgm:spPr/>
    </dgm:pt>
    <dgm:pt modelId="{6C1C6D57-EDF4-4DF6-9653-121FE68BE693}" type="pres">
      <dgm:prSet presAssocID="{14A0090B-1BF9-4323-B136-2F9538267E46}" presName="sibTrans" presStyleCnt="0"/>
      <dgm:spPr/>
    </dgm:pt>
    <dgm:pt modelId="{F467DA3D-45D4-4CB1-9ADB-6EFBEC7E761C}" type="pres">
      <dgm:prSet presAssocID="{56643D16-D520-485D-91E3-321F79B0A1AA}" presName="compNode" presStyleCnt="0"/>
      <dgm:spPr/>
    </dgm:pt>
    <dgm:pt modelId="{12631896-34D6-4A82-B099-429409C9FE31}" type="pres">
      <dgm:prSet presAssocID="{56643D16-D520-485D-91E3-321F79B0A1AA}" presName="bgRect" presStyleLbl="bgShp" presStyleIdx="1" presStyleCnt="5"/>
      <dgm:spPr/>
    </dgm:pt>
    <dgm:pt modelId="{42EADCC5-717F-467A-9652-6963AEB2DBBA}" type="pres">
      <dgm:prSet presAssocID="{56643D16-D520-485D-91E3-321F79B0A1AA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wnload from cloud"/>
        </a:ext>
      </dgm:extLst>
    </dgm:pt>
    <dgm:pt modelId="{6DDC06A8-8D77-4CA7-AFF2-659EFF3E672A}" type="pres">
      <dgm:prSet presAssocID="{56643D16-D520-485D-91E3-321F79B0A1AA}" presName="spaceRect" presStyleCnt="0"/>
      <dgm:spPr/>
    </dgm:pt>
    <dgm:pt modelId="{E0941268-BEB6-4D81-BFC3-9C92E254DF50}" type="pres">
      <dgm:prSet presAssocID="{56643D16-D520-485D-91E3-321F79B0A1AA}" presName="parTx" presStyleLbl="revTx" presStyleIdx="1" presStyleCnt="5" custLinFactNeighborX="-31" custLinFactNeighborY="-18023">
        <dgm:presLayoutVars>
          <dgm:chMax val="0"/>
          <dgm:chPref val="0"/>
        </dgm:presLayoutVars>
      </dgm:prSet>
      <dgm:spPr/>
    </dgm:pt>
    <dgm:pt modelId="{F32C5687-2E79-4F6B-BD1A-138C34ACD9A2}" type="pres">
      <dgm:prSet presAssocID="{7935AACF-B356-4730-BBE8-111584866422}" presName="sibTrans" presStyleCnt="0"/>
      <dgm:spPr/>
    </dgm:pt>
    <dgm:pt modelId="{25645012-41EF-4320-98BB-53228479E73A}" type="pres">
      <dgm:prSet presAssocID="{136B178F-AB73-4737-AC73-6E6A08D8A5E0}" presName="compNode" presStyleCnt="0"/>
      <dgm:spPr/>
    </dgm:pt>
    <dgm:pt modelId="{F3634BF4-B20C-462E-927A-1A2B2B2297F3}" type="pres">
      <dgm:prSet presAssocID="{136B178F-AB73-4737-AC73-6E6A08D8A5E0}" presName="bgRect" presStyleLbl="bgShp" presStyleIdx="2" presStyleCnt="5"/>
      <dgm:spPr/>
    </dgm:pt>
    <dgm:pt modelId="{42B5EFCE-0940-4BE8-8AB1-332093B7C72C}" type="pres">
      <dgm:prSet presAssocID="{136B178F-AB73-4737-AC73-6E6A08D8A5E0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lculator"/>
        </a:ext>
      </dgm:extLst>
    </dgm:pt>
    <dgm:pt modelId="{28F04C07-71BE-4B8A-B43D-555255DB2B44}" type="pres">
      <dgm:prSet presAssocID="{136B178F-AB73-4737-AC73-6E6A08D8A5E0}" presName="spaceRect" presStyleCnt="0"/>
      <dgm:spPr/>
    </dgm:pt>
    <dgm:pt modelId="{AFA0F0E5-4B97-48E5-B4E7-9E76BCD30F14}" type="pres">
      <dgm:prSet presAssocID="{136B178F-AB73-4737-AC73-6E6A08D8A5E0}" presName="parTx" presStyleLbl="revTx" presStyleIdx="2" presStyleCnt="5" custLinFactNeighborX="-31" custLinFactNeighborY="-18381">
        <dgm:presLayoutVars>
          <dgm:chMax val="0"/>
          <dgm:chPref val="0"/>
        </dgm:presLayoutVars>
      </dgm:prSet>
      <dgm:spPr/>
    </dgm:pt>
    <dgm:pt modelId="{F2061BC3-A859-45B0-B6AD-519ADB18C702}" type="pres">
      <dgm:prSet presAssocID="{5FF2AD72-415A-4AA4-BC0F-E4A1D1FA343C}" presName="sibTrans" presStyleCnt="0"/>
      <dgm:spPr/>
    </dgm:pt>
    <dgm:pt modelId="{ECD6AA62-97DE-4C0E-BF61-CCF1E8FA7DF5}" type="pres">
      <dgm:prSet presAssocID="{BD3F55C9-612A-4DB9-8940-415912E720C9}" presName="compNode" presStyleCnt="0"/>
      <dgm:spPr/>
    </dgm:pt>
    <dgm:pt modelId="{702E4C76-FF61-447F-A3EA-A777EDAEA6CE}" type="pres">
      <dgm:prSet presAssocID="{BD3F55C9-612A-4DB9-8940-415912E720C9}" presName="bgRect" presStyleLbl="bgShp" presStyleIdx="3" presStyleCnt="5" custLinFactNeighborX="27284" custLinFactNeighborY="2738"/>
      <dgm:spPr/>
    </dgm:pt>
    <dgm:pt modelId="{75791F80-145C-4CFB-9713-E14CEC776B36}" type="pres">
      <dgm:prSet presAssocID="{BD3F55C9-612A-4DB9-8940-415912E720C9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mage"/>
        </a:ext>
      </dgm:extLst>
    </dgm:pt>
    <dgm:pt modelId="{A1EB480D-EAA1-40D6-9477-1CF81C1F0CC3}" type="pres">
      <dgm:prSet presAssocID="{BD3F55C9-612A-4DB9-8940-415912E720C9}" presName="spaceRect" presStyleCnt="0"/>
      <dgm:spPr/>
    </dgm:pt>
    <dgm:pt modelId="{731A667C-5E2D-4BE2-9CBC-DB5A1CD9C01E}" type="pres">
      <dgm:prSet presAssocID="{BD3F55C9-612A-4DB9-8940-415912E720C9}" presName="parTx" presStyleLbl="revTx" presStyleIdx="3" presStyleCnt="5" custLinFactNeighborX="-31" custLinFactNeighborY="-14029">
        <dgm:presLayoutVars>
          <dgm:chMax val="0"/>
          <dgm:chPref val="0"/>
        </dgm:presLayoutVars>
      </dgm:prSet>
      <dgm:spPr/>
    </dgm:pt>
    <dgm:pt modelId="{4A610A59-E807-40F7-BFCF-30D65C021393}" type="pres">
      <dgm:prSet presAssocID="{A55ED2B6-AD63-403B-9FF8-82514EA661EE}" presName="sibTrans" presStyleCnt="0"/>
      <dgm:spPr/>
    </dgm:pt>
    <dgm:pt modelId="{2BFF115D-A29C-4AFC-893B-F0D18E773B44}" type="pres">
      <dgm:prSet presAssocID="{C90AA6F6-4ADC-406F-9E8A-51A52273D4D6}" presName="compNode" presStyleCnt="0"/>
      <dgm:spPr/>
    </dgm:pt>
    <dgm:pt modelId="{5421DD83-7720-4AD0-B05C-1499848FD856}" type="pres">
      <dgm:prSet presAssocID="{C90AA6F6-4ADC-406F-9E8A-51A52273D4D6}" presName="bgRect" presStyleLbl="bgShp" presStyleIdx="4" presStyleCnt="5"/>
      <dgm:spPr/>
    </dgm:pt>
    <dgm:pt modelId="{910317CA-C336-4948-BBF0-20BAAE730076}" type="pres">
      <dgm:prSet presAssocID="{C90AA6F6-4ADC-406F-9E8A-51A52273D4D6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odcast"/>
        </a:ext>
      </dgm:extLst>
    </dgm:pt>
    <dgm:pt modelId="{1F8F2C00-8896-4866-875E-C89D96C2FFB3}" type="pres">
      <dgm:prSet presAssocID="{C90AA6F6-4ADC-406F-9E8A-51A52273D4D6}" presName="spaceRect" presStyleCnt="0"/>
      <dgm:spPr/>
    </dgm:pt>
    <dgm:pt modelId="{AECF96C7-C441-4AA0-9B75-F55E8ED58721}" type="pres">
      <dgm:prSet presAssocID="{C90AA6F6-4ADC-406F-9E8A-51A52273D4D6}" presName="parTx" presStyleLbl="revTx" presStyleIdx="4" presStyleCnt="5" custScaleY="99434" custLinFactNeighborY="-11751">
        <dgm:presLayoutVars>
          <dgm:chMax val="0"/>
          <dgm:chPref val="0"/>
        </dgm:presLayoutVars>
      </dgm:prSet>
      <dgm:spPr/>
    </dgm:pt>
  </dgm:ptLst>
  <dgm:cxnLst>
    <dgm:cxn modelId="{45A69323-632B-4CA9-9A66-C4E575C94FF1}" type="presOf" srcId="{67317650-6B1F-468B-BFD6-492BD70CD386}" destId="{068DDADF-6F0C-4BCD-957A-FF52537D8C33}" srcOrd="0" destOrd="0" presId="urn:microsoft.com/office/officeart/2018/2/layout/IconVerticalSolidList"/>
    <dgm:cxn modelId="{FD056A34-8C9B-492B-90E5-FDB278BAC490}" srcId="{D40BC0BF-FCE7-4374-9022-B35FC05BABDE}" destId="{67317650-6B1F-468B-BFD6-492BD70CD386}" srcOrd="0" destOrd="0" parTransId="{0D19AB83-34A9-4419-9B14-99F04BE58B02}" sibTransId="{14A0090B-1BF9-4323-B136-2F9538267E46}"/>
    <dgm:cxn modelId="{98815B3E-3202-4EDF-9C72-8BA61AD5777B}" srcId="{D40BC0BF-FCE7-4374-9022-B35FC05BABDE}" destId="{136B178F-AB73-4737-AC73-6E6A08D8A5E0}" srcOrd="2" destOrd="0" parTransId="{2DD18E45-1958-4945-95B3-618924A90AD8}" sibTransId="{5FF2AD72-415A-4AA4-BC0F-E4A1D1FA343C}"/>
    <dgm:cxn modelId="{6ACF0C6A-4DA9-48AB-9C42-03538854AC03}" srcId="{D40BC0BF-FCE7-4374-9022-B35FC05BABDE}" destId="{BD3F55C9-612A-4DB9-8940-415912E720C9}" srcOrd="3" destOrd="0" parTransId="{4184085E-893D-4377-B8D7-8400319B2256}" sibTransId="{A55ED2B6-AD63-403B-9FF8-82514EA661EE}"/>
    <dgm:cxn modelId="{ADA6444E-310B-4351-B6A7-FB36ECE38B53}" type="presOf" srcId="{56643D16-D520-485D-91E3-321F79B0A1AA}" destId="{E0941268-BEB6-4D81-BFC3-9C92E254DF50}" srcOrd="0" destOrd="0" presId="urn:microsoft.com/office/officeart/2018/2/layout/IconVerticalSolidList"/>
    <dgm:cxn modelId="{1B68AA8A-144F-45CA-87AD-9F4B77EAD462}" srcId="{D40BC0BF-FCE7-4374-9022-B35FC05BABDE}" destId="{56643D16-D520-485D-91E3-321F79B0A1AA}" srcOrd="1" destOrd="0" parTransId="{EBAEB010-1628-45E1-8DCB-F7B07972220E}" sibTransId="{7935AACF-B356-4730-BBE8-111584866422}"/>
    <dgm:cxn modelId="{BB24C693-ACB7-4126-9710-0ADF00CDAF7D}" type="presOf" srcId="{C90AA6F6-4ADC-406F-9E8A-51A52273D4D6}" destId="{AECF96C7-C441-4AA0-9B75-F55E8ED58721}" srcOrd="0" destOrd="0" presId="urn:microsoft.com/office/officeart/2018/2/layout/IconVerticalSolidList"/>
    <dgm:cxn modelId="{264313B5-529F-4063-825B-82FE53CC6FC3}" type="presOf" srcId="{D40BC0BF-FCE7-4374-9022-B35FC05BABDE}" destId="{845C0D1D-4D70-451B-AC37-19E35D7607F0}" srcOrd="0" destOrd="0" presId="urn:microsoft.com/office/officeart/2018/2/layout/IconVerticalSolidList"/>
    <dgm:cxn modelId="{B215AFB7-4D3B-4A03-8377-0C197B782673}" type="presOf" srcId="{136B178F-AB73-4737-AC73-6E6A08D8A5E0}" destId="{AFA0F0E5-4B97-48E5-B4E7-9E76BCD30F14}" srcOrd="0" destOrd="0" presId="urn:microsoft.com/office/officeart/2018/2/layout/IconVerticalSolidList"/>
    <dgm:cxn modelId="{ADF9EDD1-0CEE-46F6-BC1D-0FFEDE3B1AF1}" type="presOf" srcId="{BD3F55C9-612A-4DB9-8940-415912E720C9}" destId="{731A667C-5E2D-4BE2-9CBC-DB5A1CD9C01E}" srcOrd="0" destOrd="0" presId="urn:microsoft.com/office/officeart/2018/2/layout/IconVerticalSolidList"/>
    <dgm:cxn modelId="{6B78DDE2-2C70-4EB0-A831-62783C622707}" srcId="{D40BC0BF-FCE7-4374-9022-B35FC05BABDE}" destId="{C90AA6F6-4ADC-406F-9E8A-51A52273D4D6}" srcOrd="4" destOrd="0" parTransId="{B8C239FE-547B-4FE6-9208-548E5B9D490C}" sibTransId="{5FF20A5A-838B-45DC-BEDA-1985286A5358}"/>
    <dgm:cxn modelId="{FFD7581F-EE55-4DB8-8182-4C9FFEE5E05F}" type="presParOf" srcId="{845C0D1D-4D70-451B-AC37-19E35D7607F0}" destId="{2A497B1D-598B-446B-85F4-926EB26105C6}" srcOrd="0" destOrd="0" presId="urn:microsoft.com/office/officeart/2018/2/layout/IconVerticalSolidList"/>
    <dgm:cxn modelId="{A74E4914-729F-4932-B6E9-FFDBE666A3B5}" type="presParOf" srcId="{2A497B1D-598B-446B-85F4-926EB26105C6}" destId="{0D0C08BC-14FF-4365-AEF6-1A3CB4CC57EB}" srcOrd="0" destOrd="0" presId="urn:microsoft.com/office/officeart/2018/2/layout/IconVerticalSolidList"/>
    <dgm:cxn modelId="{288B0A0F-E4DD-4BE0-80CF-9F4AB9D40BFD}" type="presParOf" srcId="{2A497B1D-598B-446B-85F4-926EB26105C6}" destId="{3A88E433-5D09-4B7A-AD87-6ED17DCE55C1}" srcOrd="1" destOrd="0" presId="urn:microsoft.com/office/officeart/2018/2/layout/IconVerticalSolidList"/>
    <dgm:cxn modelId="{5A0944EA-006A-485F-B0C4-152CB4C0BB39}" type="presParOf" srcId="{2A497B1D-598B-446B-85F4-926EB26105C6}" destId="{0F6E4FE1-CCD4-40D2-856F-F10A0594634D}" srcOrd="2" destOrd="0" presId="urn:microsoft.com/office/officeart/2018/2/layout/IconVerticalSolidList"/>
    <dgm:cxn modelId="{88306893-92F8-4EA3-9B8D-EBDBFC39823F}" type="presParOf" srcId="{2A497B1D-598B-446B-85F4-926EB26105C6}" destId="{068DDADF-6F0C-4BCD-957A-FF52537D8C33}" srcOrd="3" destOrd="0" presId="urn:microsoft.com/office/officeart/2018/2/layout/IconVerticalSolidList"/>
    <dgm:cxn modelId="{649CF1E3-9CD8-45B6-9B20-049892C828DA}" type="presParOf" srcId="{845C0D1D-4D70-451B-AC37-19E35D7607F0}" destId="{6C1C6D57-EDF4-4DF6-9653-121FE68BE693}" srcOrd="1" destOrd="0" presId="urn:microsoft.com/office/officeart/2018/2/layout/IconVerticalSolidList"/>
    <dgm:cxn modelId="{6B947A64-0201-4EBC-8664-ED5D01549B20}" type="presParOf" srcId="{845C0D1D-4D70-451B-AC37-19E35D7607F0}" destId="{F467DA3D-45D4-4CB1-9ADB-6EFBEC7E761C}" srcOrd="2" destOrd="0" presId="urn:microsoft.com/office/officeart/2018/2/layout/IconVerticalSolidList"/>
    <dgm:cxn modelId="{AC1FFDBC-DA4D-42F3-A777-ADC81A884B13}" type="presParOf" srcId="{F467DA3D-45D4-4CB1-9ADB-6EFBEC7E761C}" destId="{12631896-34D6-4A82-B099-429409C9FE31}" srcOrd="0" destOrd="0" presId="urn:microsoft.com/office/officeart/2018/2/layout/IconVerticalSolidList"/>
    <dgm:cxn modelId="{CED3D7E3-5A31-4786-8FB1-E4934D05F29F}" type="presParOf" srcId="{F467DA3D-45D4-4CB1-9ADB-6EFBEC7E761C}" destId="{42EADCC5-717F-467A-9652-6963AEB2DBBA}" srcOrd="1" destOrd="0" presId="urn:microsoft.com/office/officeart/2018/2/layout/IconVerticalSolidList"/>
    <dgm:cxn modelId="{A2E7BD5E-67FC-4570-9F63-51697FC8796E}" type="presParOf" srcId="{F467DA3D-45D4-4CB1-9ADB-6EFBEC7E761C}" destId="{6DDC06A8-8D77-4CA7-AFF2-659EFF3E672A}" srcOrd="2" destOrd="0" presId="urn:microsoft.com/office/officeart/2018/2/layout/IconVerticalSolidList"/>
    <dgm:cxn modelId="{2642184D-2558-481D-B0E5-CF26B01932C6}" type="presParOf" srcId="{F467DA3D-45D4-4CB1-9ADB-6EFBEC7E761C}" destId="{E0941268-BEB6-4D81-BFC3-9C92E254DF50}" srcOrd="3" destOrd="0" presId="urn:microsoft.com/office/officeart/2018/2/layout/IconVerticalSolidList"/>
    <dgm:cxn modelId="{2FA850FA-FD3C-40DA-BEA9-B42B9A89F16A}" type="presParOf" srcId="{845C0D1D-4D70-451B-AC37-19E35D7607F0}" destId="{F32C5687-2E79-4F6B-BD1A-138C34ACD9A2}" srcOrd="3" destOrd="0" presId="urn:microsoft.com/office/officeart/2018/2/layout/IconVerticalSolidList"/>
    <dgm:cxn modelId="{FE2A01F5-CF90-49BA-9BCE-1ED3C97DBEC1}" type="presParOf" srcId="{845C0D1D-4D70-451B-AC37-19E35D7607F0}" destId="{25645012-41EF-4320-98BB-53228479E73A}" srcOrd="4" destOrd="0" presId="urn:microsoft.com/office/officeart/2018/2/layout/IconVerticalSolidList"/>
    <dgm:cxn modelId="{2DBD1672-EE47-4853-BB36-768AD369C42B}" type="presParOf" srcId="{25645012-41EF-4320-98BB-53228479E73A}" destId="{F3634BF4-B20C-462E-927A-1A2B2B2297F3}" srcOrd="0" destOrd="0" presId="urn:microsoft.com/office/officeart/2018/2/layout/IconVerticalSolidList"/>
    <dgm:cxn modelId="{E2CF7BAB-0DCE-43E1-B41C-2892B917E5A7}" type="presParOf" srcId="{25645012-41EF-4320-98BB-53228479E73A}" destId="{42B5EFCE-0940-4BE8-8AB1-332093B7C72C}" srcOrd="1" destOrd="0" presId="urn:microsoft.com/office/officeart/2018/2/layout/IconVerticalSolidList"/>
    <dgm:cxn modelId="{12940B30-4B2F-4138-B20A-C1187EC71B35}" type="presParOf" srcId="{25645012-41EF-4320-98BB-53228479E73A}" destId="{28F04C07-71BE-4B8A-B43D-555255DB2B44}" srcOrd="2" destOrd="0" presId="urn:microsoft.com/office/officeart/2018/2/layout/IconVerticalSolidList"/>
    <dgm:cxn modelId="{5EF77851-6C18-425C-AD02-BF75EFAE48A7}" type="presParOf" srcId="{25645012-41EF-4320-98BB-53228479E73A}" destId="{AFA0F0E5-4B97-48E5-B4E7-9E76BCD30F14}" srcOrd="3" destOrd="0" presId="urn:microsoft.com/office/officeart/2018/2/layout/IconVerticalSolidList"/>
    <dgm:cxn modelId="{FD64720B-4C08-4F63-A3EB-27226A995B68}" type="presParOf" srcId="{845C0D1D-4D70-451B-AC37-19E35D7607F0}" destId="{F2061BC3-A859-45B0-B6AD-519ADB18C702}" srcOrd="5" destOrd="0" presId="urn:microsoft.com/office/officeart/2018/2/layout/IconVerticalSolidList"/>
    <dgm:cxn modelId="{9C4771E6-D61A-4058-9025-D7F3AA60D34B}" type="presParOf" srcId="{845C0D1D-4D70-451B-AC37-19E35D7607F0}" destId="{ECD6AA62-97DE-4C0E-BF61-CCF1E8FA7DF5}" srcOrd="6" destOrd="0" presId="urn:microsoft.com/office/officeart/2018/2/layout/IconVerticalSolidList"/>
    <dgm:cxn modelId="{58B17DAE-64C7-4A78-82C6-A5F6361B8E0F}" type="presParOf" srcId="{ECD6AA62-97DE-4C0E-BF61-CCF1E8FA7DF5}" destId="{702E4C76-FF61-447F-A3EA-A777EDAEA6CE}" srcOrd="0" destOrd="0" presId="urn:microsoft.com/office/officeart/2018/2/layout/IconVerticalSolidList"/>
    <dgm:cxn modelId="{CA82D1C2-3AA2-43EE-9BA9-414EB78E5844}" type="presParOf" srcId="{ECD6AA62-97DE-4C0E-BF61-CCF1E8FA7DF5}" destId="{75791F80-145C-4CFB-9713-E14CEC776B36}" srcOrd="1" destOrd="0" presId="urn:microsoft.com/office/officeart/2018/2/layout/IconVerticalSolidList"/>
    <dgm:cxn modelId="{0239258D-1488-461A-B792-7A181E1DE9C9}" type="presParOf" srcId="{ECD6AA62-97DE-4C0E-BF61-CCF1E8FA7DF5}" destId="{A1EB480D-EAA1-40D6-9477-1CF81C1F0CC3}" srcOrd="2" destOrd="0" presId="urn:microsoft.com/office/officeart/2018/2/layout/IconVerticalSolidList"/>
    <dgm:cxn modelId="{683064E6-F9D4-4A17-B6C2-8D4AC0C86E97}" type="presParOf" srcId="{ECD6AA62-97DE-4C0E-BF61-CCF1E8FA7DF5}" destId="{731A667C-5E2D-4BE2-9CBC-DB5A1CD9C01E}" srcOrd="3" destOrd="0" presId="urn:microsoft.com/office/officeart/2018/2/layout/IconVerticalSolidList"/>
    <dgm:cxn modelId="{F2B715F0-F2B9-47C2-B4ED-D5789B033A03}" type="presParOf" srcId="{845C0D1D-4D70-451B-AC37-19E35D7607F0}" destId="{4A610A59-E807-40F7-BFCF-30D65C021393}" srcOrd="7" destOrd="0" presId="urn:microsoft.com/office/officeart/2018/2/layout/IconVerticalSolidList"/>
    <dgm:cxn modelId="{C4F1C4A7-4CBD-472B-8C9B-8612F0F4FB3A}" type="presParOf" srcId="{845C0D1D-4D70-451B-AC37-19E35D7607F0}" destId="{2BFF115D-A29C-4AFC-893B-F0D18E773B44}" srcOrd="8" destOrd="0" presId="urn:microsoft.com/office/officeart/2018/2/layout/IconVerticalSolidList"/>
    <dgm:cxn modelId="{539D6ED2-F87B-466A-9B49-42B10829E3EA}" type="presParOf" srcId="{2BFF115D-A29C-4AFC-893B-F0D18E773B44}" destId="{5421DD83-7720-4AD0-B05C-1499848FD856}" srcOrd="0" destOrd="0" presId="urn:microsoft.com/office/officeart/2018/2/layout/IconVerticalSolidList"/>
    <dgm:cxn modelId="{7E725228-99A3-42D5-90E8-0BF25468F190}" type="presParOf" srcId="{2BFF115D-A29C-4AFC-893B-F0D18E773B44}" destId="{910317CA-C336-4948-BBF0-20BAAE730076}" srcOrd="1" destOrd="0" presId="urn:microsoft.com/office/officeart/2018/2/layout/IconVerticalSolidList"/>
    <dgm:cxn modelId="{87CBB3C9-D8D2-4773-9F52-F90891FD909D}" type="presParOf" srcId="{2BFF115D-A29C-4AFC-893B-F0D18E773B44}" destId="{1F8F2C00-8896-4866-875E-C89D96C2FFB3}" srcOrd="2" destOrd="0" presId="urn:microsoft.com/office/officeart/2018/2/layout/IconVerticalSolidList"/>
    <dgm:cxn modelId="{73F986F1-387F-4726-9B02-70D8CE2F2F24}" type="presParOf" srcId="{2BFF115D-A29C-4AFC-893B-F0D18E773B44}" destId="{AECF96C7-C441-4AA0-9B75-F55E8ED5872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40BC0BF-FCE7-4374-9022-B35FC05BABD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67317650-6B1F-468B-BFD6-492BD70CD386}">
      <dgm:prSet custT="1"/>
      <dgm:spPr/>
      <dgm:t>
        <a:bodyPr/>
        <a:lstStyle/>
        <a:p>
          <a:r>
            <a:rPr lang="en-US" sz="1500"/>
            <a:t>Draw/mark up comments in a document or screen shot, and email the page to someone</a:t>
          </a:r>
        </a:p>
        <a:p>
          <a:r>
            <a:rPr lang="en-US" sz="1500"/>
            <a:t>- Example: Insert a printout attachment such as a PowerPoint, and draw your comments on the slides</a:t>
          </a:r>
        </a:p>
        <a:p>
          <a:r>
            <a:rPr lang="en-US" sz="1500"/>
            <a:t>- Example: Take a screenshot of something and draw comments </a:t>
          </a:r>
        </a:p>
      </dgm:t>
    </dgm:pt>
    <dgm:pt modelId="{0D19AB83-34A9-4419-9B14-99F04BE58B02}" type="parTrans" cxnId="{FD056A34-8C9B-492B-90E5-FDB278BAC490}">
      <dgm:prSet/>
      <dgm:spPr/>
      <dgm:t>
        <a:bodyPr/>
        <a:lstStyle/>
        <a:p>
          <a:endParaRPr lang="en-US"/>
        </a:p>
      </dgm:t>
    </dgm:pt>
    <dgm:pt modelId="{14A0090B-1BF9-4323-B136-2F9538267E46}" type="sibTrans" cxnId="{FD056A34-8C9B-492B-90E5-FDB278BAC490}">
      <dgm:prSet/>
      <dgm:spPr/>
      <dgm:t>
        <a:bodyPr/>
        <a:lstStyle/>
        <a:p>
          <a:endParaRPr lang="en-US"/>
        </a:p>
      </dgm:t>
    </dgm:pt>
    <dgm:pt modelId="{56643D16-D520-485D-91E3-321F79B0A1AA}">
      <dgm:prSet custT="1"/>
      <dgm:spPr/>
      <dgm:t>
        <a:bodyPr/>
        <a:lstStyle/>
        <a:p>
          <a:r>
            <a:rPr lang="en-US" sz="1500"/>
            <a:t>Ink to Text</a:t>
          </a:r>
        </a:p>
      </dgm:t>
    </dgm:pt>
    <dgm:pt modelId="{EBAEB010-1628-45E1-8DCB-F7B07972220E}" type="parTrans" cxnId="{1B68AA8A-144F-45CA-87AD-9F4B77EAD462}">
      <dgm:prSet/>
      <dgm:spPr/>
      <dgm:t>
        <a:bodyPr/>
        <a:lstStyle/>
        <a:p>
          <a:endParaRPr lang="en-US"/>
        </a:p>
      </dgm:t>
    </dgm:pt>
    <dgm:pt modelId="{7935AACF-B356-4730-BBE8-111584866422}" type="sibTrans" cxnId="{1B68AA8A-144F-45CA-87AD-9F4B77EAD462}">
      <dgm:prSet/>
      <dgm:spPr/>
      <dgm:t>
        <a:bodyPr/>
        <a:lstStyle/>
        <a:p>
          <a:endParaRPr lang="en-US"/>
        </a:p>
      </dgm:t>
    </dgm:pt>
    <dgm:pt modelId="{136B178F-AB73-4737-AC73-6E6A08D8A5E0}">
      <dgm:prSet custT="1"/>
      <dgm:spPr/>
      <dgm:t>
        <a:bodyPr/>
        <a:lstStyle/>
        <a:p>
          <a:r>
            <a:rPr lang="en-US" sz="1500"/>
            <a:t>Ink to Math</a:t>
          </a:r>
        </a:p>
      </dgm:t>
    </dgm:pt>
    <dgm:pt modelId="{2DD18E45-1958-4945-95B3-618924A90AD8}" type="parTrans" cxnId="{98815B3E-3202-4EDF-9C72-8BA61AD5777B}">
      <dgm:prSet/>
      <dgm:spPr/>
      <dgm:t>
        <a:bodyPr/>
        <a:lstStyle/>
        <a:p>
          <a:endParaRPr lang="en-US"/>
        </a:p>
      </dgm:t>
    </dgm:pt>
    <dgm:pt modelId="{5FF2AD72-415A-4AA4-BC0F-E4A1D1FA343C}" type="sibTrans" cxnId="{98815B3E-3202-4EDF-9C72-8BA61AD5777B}">
      <dgm:prSet/>
      <dgm:spPr/>
      <dgm:t>
        <a:bodyPr/>
        <a:lstStyle/>
        <a:p>
          <a:endParaRPr lang="en-US"/>
        </a:p>
      </dgm:t>
    </dgm:pt>
    <dgm:pt modelId="{BD3F55C9-612A-4DB9-8940-415912E720C9}">
      <dgm:prSet custT="1"/>
      <dgm:spPr/>
      <dgm:t>
        <a:bodyPr/>
        <a:lstStyle/>
        <a:p>
          <a:r>
            <a:rPr lang="en-US" sz="1500"/>
            <a:t>Choose to write something with your cursor or tablet pen </a:t>
          </a:r>
        </a:p>
      </dgm:t>
    </dgm:pt>
    <dgm:pt modelId="{4184085E-893D-4377-B8D7-8400319B2256}" type="parTrans" cxnId="{6ACF0C6A-4DA9-48AB-9C42-03538854AC03}">
      <dgm:prSet/>
      <dgm:spPr/>
      <dgm:t>
        <a:bodyPr/>
        <a:lstStyle/>
        <a:p>
          <a:endParaRPr lang="en-US"/>
        </a:p>
      </dgm:t>
    </dgm:pt>
    <dgm:pt modelId="{A55ED2B6-AD63-403B-9FF8-82514EA661EE}" type="sibTrans" cxnId="{6ACF0C6A-4DA9-48AB-9C42-03538854AC03}">
      <dgm:prSet/>
      <dgm:spPr/>
      <dgm:t>
        <a:bodyPr/>
        <a:lstStyle/>
        <a:p>
          <a:endParaRPr lang="en-US"/>
        </a:p>
      </dgm:t>
    </dgm:pt>
    <dgm:pt modelId="{C90AA6F6-4ADC-406F-9E8A-51A52273D4D6}">
      <dgm:prSet custT="1"/>
      <dgm:spPr/>
      <dgm:t>
        <a:bodyPr/>
        <a:lstStyle/>
        <a:p>
          <a:r>
            <a:rPr lang="en-US" sz="1500"/>
            <a:t>Select the writing or drawing and manipulate it</a:t>
          </a:r>
        </a:p>
      </dgm:t>
    </dgm:pt>
    <dgm:pt modelId="{B8C239FE-547B-4FE6-9208-548E5B9D490C}" type="parTrans" cxnId="{6B78DDE2-2C70-4EB0-A831-62783C622707}">
      <dgm:prSet/>
      <dgm:spPr/>
      <dgm:t>
        <a:bodyPr/>
        <a:lstStyle/>
        <a:p>
          <a:endParaRPr lang="en-US"/>
        </a:p>
      </dgm:t>
    </dgm:pt>
    <dgm:pt modelId="{5FF20A5A-838B-45DC-BEDA-1985286A5358}" type="sibTrans" cxnId="{6B78DDE2-2C70-4EB0-A831-62783C622707}">
      <dgm:prSet/>
      <dgm:spPr/>
      <dgm:t>
        <a:bodyPr/>
        <a:lstStyle/>
        <a:p>
          <a:endParaRPr lang="en-US"/>
        </a:p>
      </dgm:t>
    </dgm:pt>
    <dgm:pt modelId="{845C0D1D-4D70-451B-AC37-19E35D7607F0}" type="pres">
      <dgm:prSet presAssocID="{D40BC0BF-FCE7-4374-9022-B35FC05BABDE}" presName="root" presStyleCnt="0">
        <dgm:presLayoutVars>
          <dgm:dir/>
          <dgm:resizeHandles val="exact"/>
        </dgm:presLayoutVars>
      </dgm:prSet>
      <dgm:spPr/>
    </dgm:pt>
    <dgm:pt modelId="{2A497B1D-598B-446B-85F4-926EB26105C6}" type="pres">
      <dgm:prSet presAssocID="{67317650-6B1F-468B-BFD6-492BD70CD386}" presName="compNode" presStyleCnt="0"/>
      <dgm:spPr/>
    </dgm:pt>
    <dgm:pt modelId="{0D0C08BC-14FF-4365-AEF6-1A3CB4CC57EB}" type="pres">
      <dgm:prSet presAssocID="{67317650-6B1F-468B-BFD6-492BD70CD386}" presName="bgRect" presStyleLbl="bgShp" presStyleIdx="0" presStyleCnt="5" custScaleY="303251"/>
      <dgm:spPr/>
    </dgm:pt>
    <dgm:pt modelId="{3A88E433-5D09-4B7A-AD87-6ED17DCE55C1}" type="pres">
      <dgm:prSet presAssocID="{67317650-6B1F-468B-BFD6-492BD70CD386}" presName="iconRect" presStyleLbl="node1" presStyleIdx="0" presStyleCnt="5" custScaleX="236898" custScaleY="23693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laybook"/>
        </a:ext>
      </dgm:extLst>
    </dgm:pt>
    <dgm:pt modelId="{0F6E4FE1-CCD4-40D2-856F-F10A0594634D}" type="pres">
      <dgm:prSet presAssocID="{67317650-6B1F-468B-BFD6-492BD70CD386}" presName="spaceRect" presStyleCnt="0"/>
      <dgm:spPr/>
    </dgm:pt>
    <dgm:pt modelId="{068DDADF-6F0C-4BCD-957A-FF52537D8C33}" type="pres">
      <dgm:prSet presAssocID="{67317650-6B1F-468B-BFD6-492BD70CD386}" presName="parTx" presStyleLbl="revTx" presStyleIdx="0" presStyleCnt="5" custLinFactNeighborX="497" custLinFactNeighborY="-26204">
        <dgm:presLayoutVars>
          <dgm:chMax val="0"/>
          <dgm:chPref val="0"/>
        </dgm:presLayoutVars>
      </dgm:prSet>
      <dgm:spPr/>
    </dgm:pt>
    <dgm:pt modelId="{6C1C6D57-EDF4-4DF6-9653-121FE68BE693}" type="pres">
      <dgm:prSet presAssocID="{14A0090B-1BF9-4323-B136-2F9538267E46}" presName="sibTrans" presStyleCnt="0"/>
      <dgm:spPr/>
    </dgm:pt>
    <dgm:pt modelId="{F467DA3D-45D4-4CB1-9ADB-6EFBEC7E761C}" type="pres">
      <dgm:prSet presAssocID="{56643D16-D520-485D-91E3-321F79B0A1AA}" presName="compNode" presStyleCnt="0"/>
      <dgm:spPr/>
    </dgm:pt>
    <dgm:pt modelId="{12631896-34D6-4A82-B099-429409C9FE31}" type="pres">
      <dgm:prSet presAssocID="{56643D16-D520-485D-91E3-321F79B0A1AA}" presName="bgRect" presStyleLbl="bgShp" presStyleIdx="1" presStyleCnt="5"/>
      <dgm:spPr/>
    </dgm:pt>
    <dgm:pt modelId="{42EADCC5-717F-467A-9652-6963AEB2DBBA}" type="pres">
      <dgm:prSet presAssocID="{56643D16-D520-485D-91E3-321F79B0A1AA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ax"/>
        </a:ext>
      </dgm:extLst>
    </dgm:pt>
    <dgm:pt modelId="{6DDC06A8-8D77-4CA7-AFF2-659EFF3E672A}" type="pres">
      <dgm:prSet presAssocID="{56643D16-D520-485D-91E3-321F79B0A1AA}" presName="spaceRect" presStyleCnt="0"/>
      <dgm:spPr/>
    </dgm:pt>
    <dgm:pt modelId="{E0941268-BEB6-4D81-BFC3-9C92E254DF50}" type="pres">
      <dgm:prSet presAssocID="{56643D16-D520-485D-91E3-321F79B0A1AA}" presName="parTx" presStyleLbl="revTx" presStyleIdx="1" presStyleCnt="5" custLinFactNeighborX="-31" custLinFactNeighborY="-18023">
        <dgm:presLayoutVars>
          <dgm:chMax val="0"/>
          <dgm:chPref val="0"/>
        </dgm:presLayoutVars>
      </dgm:prSet>
      <dgm:spPr/>
    </dgm:pt>
    <dgm:pt modelId="{F32C5687-2E79-4F6B-BD1A-138C34ACD9A2}" type="pres">
      <dgm:prSet presAssocID="{7935AACF-B356-4730-BBE8-111584866422}" presName="sibTrans" presStyleCnt="0"/>
      <dgm:spPr/>
    </dgm:pt>
    <dgm:pt modelId="{25645012-41EF-4320-98BB-53228479E73A}" type="pres">
      <dgm:prSet presAssocID="{136B178F-AB73-4737-AC73-6E6A08D8A5E0}" presName="compNode" presStyleCnt="0"/>
      <dgm:spPr/>
    </dgm:pt>
    <dgm:pt modelId="{F3634BF4-B20C-462E-927A-1A2B2B2297F3}" type="pres">
      <dgm:prSet presAssocID="{136B178F-AB73-4737-AC73-6E6A08D8A5E0}" presName="bgRect" presStyleLbl="bgShp" presStyleIdx="2" presStyleCnt="5"/>
      <dgm:spPr/>
    </dgm:pt>
    <dgm:pt modelId="{42B5EFCE-0940-4BE8-8AB1-332093B7C72C}" type="pres">
      <dgm:prSet presAssocID="{136B178F-AB73-4737-AC73-6E6A08D8A5E0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thematics"/>
        </a:ext>
      </dgm:extLst>
    </dgm:pt>
    <dgm:pt modelId="{28F04C07-71BE-4B8A-B43D-555255DB2B44}" type="pres">
      <dgm:prSet presAssocID="{136B178F-AB73-4737-AC73-6E6A08D8A5E0}" presName="spaceRect" presStyleCnt="0"/>
      <dgm:spPr/>
    </dgm:pt>
    <dgm:pt modelId="{AFA0F0E5-4B97-48E5-B4E7-9E76BCD30F14}" type="pres">
      <dgm:prSet presAssocID="{136B178F-AB73-4737-AC73-6E6A08D8A5E0}" presName="parTx" presStyleLbl="revTx" presStyleIdx="2" presStyleCnt="5" custLinFactNeighborX="-31" custLinFactNeighborY="-18381">
        <dgm:presLayoutVars>
          <dgm:chMax val="0"/>
          <dgm:chPref val="0"/>
        </dgm:presLayoutVars>
      </dgm:prSet>
      <dgm:spPr/>
    </dgm:pt>
    <dgm:pt modelId="{F2061BC3-A859-45B0-B6AD-519ADB18C702}" type="pres">
      <dgm:prSet presAssocID="{5FF2AD72-415A-4AA4-BC0F-E4A1D1FA343C}" presName="sibTrans" presStyleCnt="0"/>
      <dgm:spPr/>
    </dgm:pt>
    <dgm:pt modelId="{ECD6AA62-97DE-4C0E-BF61-CCF1E8FA7DF5}" type="pres">
      <dgm:prSet presAssocID="{BD3F55C9-612A-4DB9-8940-415912E720C9}" presName="compNode" presStyleCnt="0"/>
      <dgm:spPr/>
    </dgm:pt>
    <dgm:pt modelId="{702E4C76-FF61-447F-A3EA-A777EDAEA6CE}" type="pres">
      <dgm:prSet presAssocID="{BD3F55C9-612A-4DB9-8940-415912E720C9}" presName="bgRect" presStyleLbl="bgShp" presStyleIdx="3" presStyleCnt="5" custLinFactNeighborX="27284" custLinFactNeighborY="2738"/>
      <dgm:spPr/>
    </dgm:pt>
    <dgm:pt modelId="{75791F80-145C-4CFB-9713-E14CEC776B36}" type="pres">
      <dgm:prSet presAssocID="{BD3F55C9-612A-4DB9-8940-415912E720C9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A1EB480D-EAA1-40D6-9477-1CF81C1F0CC3}" type="pres">
      <dgm:prSet presAssocID="{BD3F55C9-612A-4DB9-8940-415912E720C9}" presName="spaceRect" presStyleCnt="0"/>
      <dgm:spPr/>
    </dgm:pt>
    <dgm:pt modelId="{731A667C-5E2D-4BE2-9CBC-DB5A1CD9C01E}" type="pres">
      <dgm:prSet presAssocID="{BD3F55C9-612A-4DB9-8940-415912E720C9}" presName="parTx" presStyleLbl="revTx" presStyleIdx="3" presStyleCnt="5" custLinFactNeighborX="-31" custLinFactNeighborY="-14029">
        <dgm:presLayoutVars>
          <dgm:chMax val="0"/>
          <dgm:chPref val="0"/>
        </dgm:presLayoutVars>
      </dgm:prSet>
      <dgm:spPr/>
    </dgm:pt>
    <dgm:pt modelId="{4A610A59-E807-40F7-BFCF-30D65C021393}" type="pres">
      <dgm:prSet presAssocID="{A55ED2B6-AD63-403B-9FF8-82514EA661EE}" presName="sibTrans" presStyleCnt="0"/>
      <dgm:spPr/>
    </dgm:pt>
    <dgm:pt modelId="{2BFF115D-A29C-4AFC-893B-F0D18E773B44}" type="pres">
      <dgm:prSet presAssocID="{C90AA6F6-4ADC-406F-9E8A-51A52273D4D6}" presName="compNode" presStyleCnt="0"/>
      <dgm:spPr/>
    </dgm:pt>
    <dgm:pt modelId="{5421DD83-7720-4AD0-B05C-1499848FD856}" type="pres">
      <dgm:prSet presAssocID="{C90AA6F6-4ADC-406F-9E8A-51A52273D4D6}" presName="bgRect" presStyleLbl="bgShp" presStyleIdx="4" presStyleCnt="5"/>
      <dgm:spPr/>
    </dgm:pt>
    <dgm:pt modelId="{910317CA-C336-4948-BBF0-20BAAE730076}" type="pres">
      <dgm:prSet presAssocID="{C90AA6F6-4ADC-406F-9E8A-51A52273D4D6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rtist"/>
        </a:ext>
      </dgm:extLst>
    </dgm:pt>
    <dgm:pt modelId="{1F8F2C00-8896-4866-875E-C89D96C2FFB3}" type="pres">
      <dgm:prSet presAssocID="{C90AA6F6-4ADC-406F-9E8A-51A52273D4D6}" presName="spaceRect" presStyleCnt="0"/>
      <dgm:spPr/>
    </dgm:pt>
    <dgm:pt modelId="{AECF96C7-C441-4AA0-9B75-F55E8ED58721}" type="pres">
      <dgm:prSet presAssocID="{C90AA6F6-4ADC-406F-9E8A-51A52273D4D6}" presName="parTx" presStyleLbl="revTx" presStyleIdx="4" presStyleCnt="5" custScaleY="99434" custLinFactNeighborY="-11751">
        <dgm:presLayoutVars>
          <dgm:chMax val="0"/>
          <dgm:chPref val="0"/>
        </dgm:presLayoutVars>
      </dgm:prSet>
      <dgm:spPr/>
    </dgm:pt>
  </dgm:ptLst>
  <dgm:cxnLst>
    <dgm:cxn modelId="{45A69323-632B-4CA9-9A66-C4E575C94FF1}" type="presOf" srcId="{67317650-6B1F-468B-BFD6-492BD70CD386}" destId="{068DDADF-6F0C-4BCD-957A-FF52537D8C33}" srcOrd="0" destOrd="0" presId="urn:microsoft.com/office/officeart/2018/2/layout/IconVerticalSolidList"/>
    <dgm:cxn modelId="{FD056A34-8C9B-492B-90E5-FDB278BAC490}" srcId="{D40BC0BF-FCE7-4374-9022-B35FC05BABDE}" destId="{67317650-6B1F-468B-BFD6-492BD70CD386}" srcOrd="0" destOrd="0" parTransId="{0D19AB83-34A9-4419-9B14-99F04BE58B02}" sibTransId="{14A0090B-1BF9-4323-B136-2F9538267E46}"/>
    <dgm:cxn modelId="{98815B3E-3202-4EDF-9C72-8BA61AD5777B}" srcId="{D40BC0BF-FCE7-4374-9022-B35FC05BABDE}" destId="{136B178F-AB73-4737-AC73-6E6A08D8A5E0}" srcOrd="2" destOrd="0" parTransId="{2DD18E45-1958-4945-95B3-618924A90AD8}" sibTransId="{5FF2AD72-415A-4AA4-BC0F-E4A1D1FA343C}"/>
    <dgm:cxn modelId="{6ACF0C6A-4DA9-48AB-9C42-03538854AC03}" srcId="{D40BC0BF-FCE7-4374-9022-B35FC05BABDE}" destId="{BD3F55C9-612A-4DB9-8940-415912E720C9}" srcOrd="3" destOrd="0" parTransId="{4184085E-893D-4377-B8D7-8400319B2256}" sibTransId="{A55ED2B6-AD63-403B-9FF8-82514EA661EE}"/>
    <dgm:cxn modelId="{ADA6444E-310B-4351-B6A7-FB36ECE38B53}" type="presOf" srcId="{56643D16-D520-485D-91E3-321F79B0A1AA}" destId="{E0941268-BEB6-4D81-BFC3-9C92E254DF50}" srcOrd="0" destOrd="0" presId="urn:microsoft.com/office/officeart/2018/2/layout/IconVerticalSolidList"/>
    <dgm:cxn modelId="{1B68AA8A-144F-45CA-87AD-9F4B77EAD462}" srcId="{D40BC0BF-FCE7-4374-9022-B35FC05BABDE}" destId="{56643D16-D520-485D-91E3-321F79B0A1AA}" srcOrd="1" destOrd="0" parTransId="{EBAEB010-1628-45E1-8DCB-F7B07972220E}" sibTransId="{7935AACF-B356-4730-BBE8-111584866422}"/>
    <dgm:cxn modelId="{BB24C693-ACB7-4126-9710-0ADF00CDAF7D}" type="presOf" srcId="{C90AA6F6-4ADC-406F-9E8A-51A52273D4D6}" destId="{AECF96C7-C441-4AA0-9B75-F55E8ED58721}" srcOrd="0" destOrd="0" presId="urn:microsoft.com/office/officeart/2018/2/layout/IconVerticalSolidList"/>
    <dgm:cxn modelId="{264313B5-529F-4063-825B-82FE53CC6FC3}" type="presOf" srcId="{D40BC0BF-FCE7-4374-9022-B35FC05BABDE}" destId="{845C0D1D-4D70-451B-AC37-19E35D7607F0}" srcOrd="0" destOrd="0" presId="urn:microsoft.com/office/officeart/2018/2/layout/IconVerticalSolidList"/>
    <dgm:cxn modelId="{B215AFB7-4D3B-4A03-8377-0C197B782673}" type="presOf" srcId="{136B178F-AB73-4737-AC73-6E6A08D8A5E0}" destId="{AFA0F0E5-4B97-48E5-B4E7-9E76BCD30F14}" srcOrd="0" destOrd="0" presId="urn:microsoft.com/office/officeart/2018/2/layout/IconVerticalSolidList"/>
    <dgm:cxn modelId="{ADF9EDD1-0CEE-46F6-BC1D-0FFEDE3B1AF1}" type="presOf" srcId="{BD3F55C9-612A-4DB9-8940-415912E720C9}" destId="{731A667C-5E2D-4BE2-9CBC-DB5A1CD9C01E}" srcOrd="0" destOrd="0" presId="urn:microsoft.com/office/officeart/2018/2/layout/IconVerticalSolidList"/>
    <dgm:cxn modelId="{6B78DDE2-2C70-4EB0-A831-62783C622707}" srcId="{D40BC0BF-FCE7-4374-9022-B35FC05BABDE}" destId="{C90AA6F6-4ADC-406F-9E8A-51A52273D4D6}" srcOrd="4" destOrd="0" parTransId="{B8C239FE-547B-4FE6-9208-548E5B9D490C}" sibTransId="{5FF20A5A-838B-45DC-BEDA-1985286A5358}"/>
    <dgm:cxn modelId="{FFD7581F-EE55-4DB8-8182-4C9FFEE5E05F}" type="presParOf" srcId="{845C0D1D-4D70-451B-AC37-19E35D7607F0}" destId="{2A497B1D-598B-446B-85F4-926EB26105C6}" srcOrd="0" destOrd="0" presId="urn:microsoft.com/office/officeart/2018/2/layout/IconVerticalSolidList"/>
    <dgm:cxn modelId="{A74E4914-729F-4932-B6E9-FFDBE666A3B5}" type="presParOf" srcId="{2A497B1D-598B-446B-85F4-926EB26105C6}" destId="{0D0C08BC-14FF-4365-AEF6-1A3CB4CC57EB}" srcOrd="0" destOrd="0" presId="urn:microsoft.com/office/officeart/2018/2/layout/IconVerticalSolidList"/>
    <dgm:cxn modelId="{288B0A0F-E4DD-4BE0-80CF-9F4AB9D40BFD}" type="presParOf" srcId="{2A497B1D-598B-446B-85F4-926EB26105C6}" destId="{3A88E433-5D09-4B7A-AD87-6ED17DCE55C1}" srcOrd="1" destOrd="0" presId="urn:microsoft.com/office/officeart/2018/2/layout/IconVerticalSolidList"/>
    <dgm:cxn modelId="{5A0944EA-006A-485F-B0C4-152CB4C0BB39}" type="presParOf" srcId="{2A497B1D-598B-446B-85F4-926EB26105C6}" destId="{0F6E4FE1-CCD4-40D2-856F-F10A0594634D}" srcOrd="2" destOrd="0" presId="urn:microsoft.com/office/officeart/2018/2/layout/IconVerticalSolidList"/>
    <dgm:cxn modelId="{88306893-92F8-4EA3-9B8D-EBDBFC39823F}" type="presParOf" srcId="{2A497B1D-598B-446B-85F4-926EB26105C6}" destId="{068DDADF-6F0C-4BCD-957A-FF52537D8C33}" srcOrd="3" destOrd="0" presId="urn:microsoft.com/office/officeart/2018/2/layout/IconVerticalSolidList"/>
    <dgm:cxn modelId="{649CF1E3-9CD8-45B6-9B20-049892C828DA}" type="presParOf" srcId="{845C0D1D-4D70-451B-AC37-19E35D7607F0}" destId="{6C1C6D57-EDF4-4DF6-9653-121FE68BE693}" srcOrd="1" destOrd="0" presId="urn:microsoft.com/office/officeart/2018/2/layout/IconVerticalSolidList"/>
    <dgm:cxn modelId="{6B947A64-0201-4EBC-8664-ED5D01549B20}" type="presParOf" srcId="{845C0D1D-4D70-451B-AC37-19E35D7607F0}" destId="{F467DA3D-45D4-4CB1-9ADB-6EFBEC7E761C}" srcOrd="2" destOrd="0" presId="urn:microsoft.com/office/officeart/2018/2/layout/IconVerticalSolidList"/>
    <dgm:cxn modelId="{AC1FFDBC-DA4D-42F3-A777-ADC81A884B13}" type="presParOf" srcId="{F467DA3D-45D4-4CB1-9ADB-6EFBEC7E761C}" destId="{12631896-34D6-4A82-B099-429409C9FE31}" srcOrd="0" destOrd="0" presId="urn:microsoft.com/office/officeart/2018/2/layout/IconVerticalSolidList"/>
    <dgm:cxn modelId="{CED3D7E3-5A31-4786-8FB1-E4934D05F29F}" type="presParOf" srcId="{F467DA3D-45D4-4CB1-9ADB-6EFBEC7E761C}" destId="{42EADCC5-717F-467A-9652-6963AEB2DBBA}" srcOrd="1" destOrd="0" presId="urn:microsoft.com/office/officeart/2018/2/layout/IconVerticalSolidList"/>
    <dgm:cxn modelId="{A2E7BD5E-67FC-4570-9F63-51697FC8796E}" type="presParOf" srcId="{F467DA3D-45D4-4CB1-9ADB-6EFBEC7E761C}" destId="{6DDC06A8-8D77-4CA7-AFF2-659EFF3E672A}" srcOrd="2" destOrd="0" presId="urn:microsoft.com/office/officeart/2018/2/layout/IconVerticalSolidList"/>
    <dgm:cxn modelId="{2642184D-2558-481D-B0E5-CF26B01932C6}" type="presParOf" srcId="{F467DA3D-45D4-4CB1-9ADB-6EFBEC7E761C}" destId="{E0941268-BEB6-4D81-BFC3-9C92E254DF50}" srcOrd="3" destOrd="0" presId="urn:microsoft.com/office/officeart/2018/2/layout/IconVerticalSolidList"/>
    <dgm:cxn modelId="{2FA850FA-FD3C-40DA-BEA9-B42B9A89F16A}" type="presParOf" srcId="{845C0D1D-4D70-451B-AC37-19E35D7607F0}" destId="{F32C5687-2E79-4F6B-BD1A-138C34ACD9A2}" srcOrd="3" destOrd="0" presId="urn:microsoft.com/office/officeart/2018/2/layout/IconVerticalSolidList"/>
    <dgm:cxn modelId="{FE2A01F5-CF90-49BA-9BCE-1ED3C97DBEC1}" type="presParOf" srcId="{845C0D1D-4D70-451B-AC37-19E35D7607F0}" destId="{25645012-41EF-4320-98BB-53228479E73A}" srcOrd="4" destOrd="0" presId="urn:microsoft.com/office/officeart/2018/2/layout/IconVerticalSolidList"/>
    <dgm:cxn modelId="{2DBD1672-EE47-4853-BB36-768AD369C42B}" type="presParOf" srcId="{25645012-41EF-4320-98BB-53228479E73A}" destId="{F3634BF4-B20C-462E-927A-1A2B2B2297F3}" srcOrd="0" destOrd="0" presId="urn:microsoft.com/office/officeart/2018/2/layout/IconVerticalSolidList"/>
    <dgm:cxn modelId="{E2CF7BAB-0DCE-43E1-B41C-2892B917E5A7}" type="presParOf" srcId="{25645012-41EF-4320-98BB-53228479E73A}" destId="{42B5EFCE-0940-4BE8-8AB1-332093B7C72C}" srcOrd="1" destOrd="0" presId="urn:microsoft.com/office/officeart/2018/2/layout/IconVerticalSolidList"/>
    <dgm:cxn modelId="{12940B30-4B2F-4138-B20A-C1187EC71B35}" type="presParOf" srcId="{25645012-41EF-4320-98BB-53228479E73A}" destId="{28F04C07-71BE-4B8A-B43D-555255DB2B44}" srcOrd="2" destOrd="0" presId="urn:microsoft.com/office/officeart/2018/2/layout/IconVerticalSolidList"/>
    <dgm:cxn modelId="{5EF77851-6C18-425C-AD02-BF75EFAE48A7}" type="presParOf" srcId="{25645012-41EF-4320-98BB-53228479E73A}" destId="{AFA0F0E5-4B97-48E5-B4E7-9E76BCD30F14}" srcOrd="3" destOrd="0" presId="urn:microsoft.com/office/officeart/2018/2/layout/IconVerticalSolidList"/>
    <dgm:cxn modelId="{FD64720B-4C08-4F63-A3EB-27226A995B68}" type="presParOf" srcId="{845C0D1D-4D70-451B-AC37-19E35D7607F0}" destId="{F2061BC3-A859-45B0-B6AD-519ADB18C702}" srcOrd="5" destOrd="0" presId="urn:microsoft.com/office/officeart/2018/2/layout/IconVerticalSolidList"/>
    <dgm:cxn modelId="{9C4771E6-D61A-4058-9025-D7F3AA60D34B}" type="presParOf" srcId="{845C0D1D-4D70-451B-AC37-19E35D7607F0}" destId="{ECD6AA62-97DE-4C0E-BF61-CCF1E8FA7DF5}" srcOrd="6" destOrd="0" presId="urn:microsoft.com/office/officeart/2018/2/layout/IconVerticalSolidList"/>
    <dgm:cxn modelId="{58B17DAE-64C7-4A78-82C6-A5F6361B8E0F}" type="presParOf" srcId="{ECD6AA62-97DE-4C0E-BF61-CCF1E8FA7DF5}" destId="{702E4C76-FF61-447F-A3EA-A777EDAEA6CE}" srcOrd="0" destOrd="0" presId="urn:microsoft.com/office/officeart/2018/2/layout/IconVerticalSolidList"/>
    <dgm:cxn modelId="{CA82D1C2-3AA2-43EE-9BA9-414EB78E5844}" type="presParOf" srcId="{ECD6AA62-97DE-4C0E-BF61-CCF1E8FA7DF5}" destId="{75791F80-145C-4CFB-9713-E14CEC776B36}" srcOrd="1" destOrd="0" presId="urn:microsoft.com/office/officeart/2018/2/layout/IconVerticalSolidList"/>
    <dgm:cxn modelId="{0239258D-1488-461A-B792-7A181E1DE9C9}" type="presParOf" srcId="{ECD6AA62-97DE-4C0E-BF61-CCF1E8FA7DF5}" destId="{A1EB480D-EAA1-40D6-9477-1CF81C1F0CC3}" srcOrd="2" destOrd="0" presId="urn:microsoft.com/office/officeart/2018/2/layout/IconVerticalSolidList"/>
    <dgm:cxn modelId="{683064E6-F9D4-4A17-B6C2-8D4AC0C86E97}" type="presParOf" srcId="{ECD6AA62-97DE-4C0E-BF61-CCF1E8FA7DF5}" destId="{731A667C-5E2D-4BE2-9CBC-DB5A1CD9C01E}" srcOrd="3" destOrd="0" presId="urn:microsoft.com/office/officeart/2018/2/layout/IconVerticalSolidList"/>
    <dgm:cxn modelId="{F2B715F0-F2B9-47C2-B4ED-D5789B033A03}" type="presParOf" srcId="{845C0D1D-4D70-451B-AC37-19E35D7607F0}" destId="{4A610A59-E807-40F7-BFCF-30D65C021393}" srcOrd="7" destOrd="0" presId="urn:microsoft.com/office/officeart/2018/2/layout/IconVerticalSolidList"/>
    <dgm:cxn modelId="{C4F1C4A7-4CBD-472B-8C9B-8612F0F4FB3A}" type="presParOf" srcId="{845C0D1D-4D70-451B-AC37-19E35D7607F0}" destId="{2BFF115D-A29C-4AFC-893B-F0D18E773B44}" srcOrd="8" destOrd="0" presId="urn:microsoft.com/office/officeart/2018/2/layout/IconVerticalSolidList"/>
    <dgm:cxn modelId="{539D6ED2-F87B-466A-9B49-42B10829E3EA}" type="presParOf" srcId="{2BFF115D-A29C-4AFC-893B-F0D18E773B44}" destId="{5421DD83-7720-4AD0-B05C-1499848FD856}" srcOrd="0" destOrd="0" presId="urn:microsoft.com/office/officeart/2018/2/layout/IconVerticalSolidList"/>
    <dgm:cxn modelId="{7E725228-99A3-42D5-90E8-0BF25468F190}" type="presParOf" srcId="{2BFF115D-A29C-4AFC-893B-F0D18E773B44}" destId="{910317CA-C336-4948-BBF0-20BAAE730076}" srcOrd="1" destOrd="0" presId="urn:microsoft.com/office/officeart/2018/2/layout/IconVerticalSolidList"/>
    <dgm:cxn modelId="{87CBB3C9-D8D2-4773-9F52-F90891FD909D}" type="presParOf" srcId="{2BFF115D-A29C-4AFC-893B-F0D18E773B44}" destId="{1F8F2C00-8896-4866-875E-C89D96C2FFB3}" srcOrd="2" destOrd="0" presId="urn:microsoft.com/office/officeart/2018/2/layout/IconVerticalSolidList"/>
    <dgm:cxn modelId="{73F986F1-387F-4726-9B02-70D8CE2F2F24}" type="presParOf" srcId="{2BFF115D-A29C-4AFC-893B-F0D18E773B44}" destId="{AECF96C7-C441-4AA0-9B75-F55E8ED5872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7E1A46-5F63-423A-848C-4C892E10B888}">
      <dsp:nvSpPr>
        <dsp:cNvPr id="0" name=""/>
        <dsp:cNvSpPr/>
      </dsp:nvSpPr>
      <dsp:spPr>
        <a:xfrm>
          <a:off x="176073" y="2324780"/>
          <a:ext cx="1279658" cy="1279658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225A13-12DF-4921-8B6F-BA37826F550C}">
      <dsp:nvSpPr>
        <dsp:cNvPr id="0" name=""/>
        <dsp:cNvSpPr/>
      </dsp:nvSpPr>
      <dsp:spPr>
        <a:xfrm>
          <a:off x="444801" y="2593509"/>
          <a:ext cx="742201" cy="74220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326CB5-3E42-4390-9313-6A8666AD1A8C}">
      <dsp:nvSpPr>
        <dsp:cNvPr id="0" name=""/>
        <dsp:cNvSpPr/>
      </dsp:nvSpPr>
      <dsp:spPr>
        <a:xfrm>
          <a:off x="1657207" y="296292"/>
          <a:ext cx="3016336" cy="12796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Top Level: Notebook</a:t>
          </a:r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Default notebook is </a:t>
          </a:r>
          <a:r>
            <a:rPr lang="en-US" sz="1500" kern="1200" dirty="0" err="1"/>
            <a:t>yourname@work</a:t>
          </a:r>
          <a:r>
            <a:rPr lang="en-US" sz="1500" kern="1200" dirty="0"/>
            <a:t> e.g. </a:t>
          </a:r>
          <a:r>
            <a:rPr lang="en-US" sz="1500" kern="1200" dirty="0" err="1"/>
            <a:t>Celine@Work</a:t>
          </a:r>
          <a:r>
            <a:rPr lang="en-US" sz="1500" kern="1200" dirty="0"/>
            <a:t>, </a:t>
          </a:r>
          <a:r>
            <a:rPr lang="en-US" sz="1500" kern="1200" dirty="0" err="1"/>
            <a:t>Kevin@Work</a:t>
          </a:r>
          <a:endParaRPr lang="en-US" sz="1500" kern="1200" dirty="0"/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Add as many notebooks as you like </a:t>
          </a:r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Organized notebooks by courses when I was a student</a:t>
          </a:r>
        </a:p>
      </dsp:txBody>
      <dsp:txXfrm>
        <a:off x="1657207" y="296292"/>
        <a:ext cx="3016336" cy="1279658"/>
      </dsp:txXfrm>
    </dsp:sp>
    <dsp:sp modelId="{550B45B8-2BC6-419B-AB87-83CAC18FF723}">
      <dsp:nvSpPr>
        <dsp:cNvPr id="0" name=""/>
        <dsp:cNvSpPr/>
      </dsp:nvSpPr>
      <dsp:spPr>
        <a:xfrm>
          <a:off x="5199118" y="296292"/>
          <a:ext cx="1279658" cy="1279658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2DCF41-4166-4EF0-B73D-77A05A35B112}">
      <dsp:nvSpPr>
        <dsp:cNvPr id="0" name=""/>
        <dsp:cNvSpPr/>
      </dsp:nvSpPr>
      <dsp:spPr>
        <a:xfrm>
          <a:off x="5467846" y="565020"/>
          <a:ext cx="742201" cy="74220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A463FE-B3E6-43ED-94FA-157C21B39B0D}">
      <dsp:nvSpPr>
        <dsp:cNvPr id="0" name=""/>
        <dsp:cNvSpPr/>
      </dsp:nvSpPr>
      <dsp:spPr>
        <a:xfrm>
          <a:off x="6752988" y="296292"/>
          <a:ext cx="3016336" cy="12796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Second Level: Sections</a:t>
          </a:r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Example: “To do list” “Meetings Notes” “Articles”</a:t>
          </a:r>
        </a:p>
      </dsp:txBody>
      <dsp:txXfrm>
        <a:off x="6752988" y="296292"/>
        <a:ext cx="3016336" cy="1279658"/>
      </dsp:txXfrm>
    </dsp:sp>
    <dsp:sp modelId="{8CEE2194-F30D-468F-9337-99E1D35872C4}">
      <dsp:nvSpPr>
        <dsp:cNvPr id="0" name=""/>
        <dsp:cNvSpPr/>
      </dsp:nvSpPr>
      <dsp:spPr>
        <a:xfrm>
          <a:off x="238418" y="365951"/>
          <a:ext cx="1279658" cy="1279658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666FA1-6C8C-43BE-83F5-ECA5C67B45B8}">
      <dsp:nvSpPr>
        <dsp:cNvPr id="0" name=""/>
        <dsp:cNvSpPr/>
      </dsp:nvSpPr>
      <dsp:spPr>
        <a:xfrm>
          <a:off x="507146" y="634677"/>
          <a:ext cx="742201" cy="74220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623785-30E2-4650-ABA8-E2894332757F}">
      <dsp:nvSpPr>
        <dsp:cNvPr id="0" name=""/>
        <dsp:cNvSpPr/>
      </dsp:nvSpPr>
      <dsp:spPr>
        <a:xfrm>
          <a:off x="1657207" y="2221519"/>
          <a:ext cx="3016336" cy="12796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Third Level: Pages</a:t>
          </a:r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Example: Different days/weeks in the “To do list” section</a:t>
          </a:r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Automatically dated by when the page is added</a:t>
          </a:r>
        </a:p>
      </dsp:txBody>
      <dsp:txXfrm>
        <a:off x="1657207" y="2221519"/>
        <a:ext cx="3016336" cy="1279658"/>
      </dsp:txXfrm>
    </dsp:sp>
    <dsp:sp modelId="{0C6CFCD3-3909-4952-8BE0-AE5D399CCE39}">
      <dsp:nvSpPr>
        <dsp:cNvPr id="0" name=""/>
        <dsp:cNvSpPr/>
      </dsp:nvSpPr>
      <dsp:spPr>
        <a:xfrm>
          <a:off x="5199118" y="2221519"/>
          <a:ext cx="1279658" cy="1279658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B1FDDE-5787-49DB-9035-C8FF588AD693}">
      <dsp:nvSpPr>
        <dsp:cNvPr id="0" name=""/>
        <dsp:cNvSpPr/>
      </dsp:nvSpPr>
      <dsp:spPr>
        <a:xfrm>
          <a:off x="5467846" y="2490248"/>
          <a:ext cx="742201" cy="74220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2544D3-F044-419D-8C8C-C898EBF32E54}">
      <dsp:nvSpPr>
        <dsp:cNvPr id="0" name=""/>
        <dsp:cNvSpPr/>
      </dsp:nvSpPr>
      <dsp:spPr>
        <a:xfrm>
          <a:off x="6752988" y="2221519"/>
          <a:ext cx="3016336" cy="12796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Fourth Level: Tabs</a:t>
          </a:r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Example: Home, Insert</a:t>
          </a:r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Different groups of functionality</a:t>
          </a:r>
        </a:p>
      </dsp:txBody>
      <dsp:txXfrm>
        <a:off x="6752988" y="2221519"/>
        <a:ext cx="3016336" cy="127965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85ADF1-90A9-4D3C-B585-9047659FB942}">
      <dsp:nvSpPr>
        <dsp:cNvPr id="0" name=""/>
        <dsp:cNvSpPr/>
      </dsp:nvSpPr>
      <dsp:spPr>
        <a:xfrm>
          <a:off x="0" y="89872"/>
          <a:ext cx="9872663" cy="61435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29775D-3264-4F53-9842-B734360A0420}">
      <dsp:nvSpPr>
        <dsp:cNvPr id="0" name=""/>
        <dsp:cNvSpPr/>
      </dsp:nvSpPr>
      <dsp:spPr>
        <a:xfrm>
          <a:off x="307999" y="117051"/>
          <a:ext cx="559998" cy="55999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E604B4-C2F4-4AAF-AA28-F665383BE451}">
      <dsp:nvSpPr>
        <dsp:cNvPr id="0" name=""/>
        <dsp:cNvSpPr/>
      </dsp:nvSpPr>
      <dsp:spPr>
        <a:xfrm>
          <a:off x="1175996" y="121413"/>
          <a:ext cx="8696666" cy="392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922" tIns="66922" rIns="66922" bIns="66922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Change Fonts</a:t>
          </a:r>
        </a:p>
      </dsp:txBody>
      <dsp:txXfrm>
        <a:off x="1175996" y="121413"/>
        <a:ext cx="8696666" cy="392702"/>
      </dsp:txXfrm>
    </dsp:sp>
    <dsp:sp modelId="{7D82D8C0-62FF-47ED-BA53-48142A04AC3A}">
      <dsp:nvSpPr>
        <dsp:cNvPr id="0" name=""/>
        <dsp:cNvSpPr/>
      </dsp:nvSpPr>
      <dsp:spPr>
        <a:xfrm>
          <a:off x="0" y="1274323"/>
          <a:ext cx="9872663" cy="184501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43790D-9828-4A62-AEBC-2462252C8CE3}">
      <dsp:nvSpPr>
        <dsp:cNvPr id="0" name=""/>
        <dsp:cNvSpPr/>
      </dsp:nvSpPr>
      <dsp:spPr>
        <a:xfrm>
          <a:off x="307999" y="1916830"/>
          <a:ext cx="559998" cy="55999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26E586-1DDA-4BBC-971B-58DA4F9DE09D}">
      <dsp:nvSpPr>
        <dsp:cNvPr id="0" name=""/>
        <dsp:cNvSpPr/>
      </dsp:nvSpPr>
      <dsp:spPr>
        <a:xfrm>
          <a:off x="1230568" y="1322962"/>
          <a:ext cx="8587522" cy="17477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757" tIns="107757" rIns="107757" bIns="107757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Add tags</a:t>
          </a:r>
        </a:p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- To do tag </a:t>
          </a:r>
        </a:p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- Important (star)</a:t>
          </a:r>
        </a:p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- Question mark tag</a:t>
          </a:r>
        </a:p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- Highlight an item</a:t>
          </a:r>
        </a:p>
      </dsp:txBody>
      <dsp:txXfrm>
        <a:off x="1230568" y="1322962"/>
        <a:ext cx="8587522" cy="1747735"/>
      </dsp:txXfrm>
    </dsp:sp>
    <dsp:sp modelId="{25FCFBF5-25E8-43B7-8406-251543A1145A}">
      <dsp:nvSpPr>
        <dsp:cNvPr id="0" name=""/>
        <dsp:cNvSpPr/>
      </dsp:nvSpPr>
      <dsp:spPr>
        <a:xfrm>
          <a:off x="0" y="3373880"/>
          <a:ext cx="9872663" cy="101817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381DFD-393B-4CC6-847F-D6BC6788FC56}">
      <dsp:nvSpPr>
        <dsp:cNvPr id="0" name=""/>
        <dsp:cNvSpPr/>
      </dsp:nvSpPr>
      <dsp:spPr>
        <a:xfrm>
          <a:off x="307999" y="3602971"/>
          <a:ext cx="559998" cy="55999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1CE111-EF6C-4198-8258-19859B1336C3}">
      <dsp:nvSpPr>
        <dsp:cNvPr id="0" name=""/>
        <dsp:cNvSpPr/>
      </dsp:nvSpPr>
      <dsp:spPr>
        <a:xfrm>
          <a:off x="1175996" y="3373880"/>
          <a:ext cx="8696666" cy="10181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757" tIns="107757" rIns="107757" bIns="107757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Emailing a page, or Share your notebook</a:t>
          </a:r>
        </a:p>
      </dsp:txBody>
      <dsp:txXfrm>
        <a:off x="1175996" y="3373880"/>
        <a:ext cx="8696666" cy="101817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0C08BC-14FF-4365-AEF6-1A3CB4CC57EB}">
      <dsp:nvSpPr>
        <dsp:cNvPr id="0" name=""/>
        <dsp:cNvSpPr/>
      </dsp:nvSpPr>
      <dsp:spPr>
        <a:xfrm>
          <a:off x="13121" y="404763"/>
          <a:ext cx="10327105" cy="106527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88E433-5D09-4B7A-AD87-6ED17DCE55C1}">
      <dsp:nvSpPr>
        <dsp:cNvPr id="0" name=""/>
        <dsp:cNvSpPr/>
      </dsp:nvSpPr>
      <dsp:spPr>
        <a:xfrm>
          <a:off x="-13121" y="708514"/>
          <a:ext cx="458598" cy="45777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8DDADF-6F0C-4BCD-957A-FF52537D8C33}">
      <dsp:nvSpPr>
        <dsp:cNvPr id="0" name=""/>
        <dsp:cNvSpPr/>
      </dsp:nvSpPr>
      <dsp:spPr>
        <a:xfrm>
          <a:off x="467876" y="609910"/>
          <a:ext cx="9787168" cy="5794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329" tIns="61329" rIns="61329" bIns="61329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Insert File Printout</a:t>
          </a:r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- Displays the file’s full content in the notebook</a:t>
          </a:r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- Print to OneNote from Word, PDF, PPT, Excel, Etc. </a:t>
          </a:r>
        </a:p>
      </dsp:txBody>
      <dsp:txXfrm>
        <a:off x="467876" y="609910"/>
        <a:ext cx="9787168" cy="579486"/>
      </dsp:txXfrm>
    </dsp:sp>
    <dsp:sp modelId="{12631896-34D6-4A82-B099-429409C9FE31}">
      <dsp:nvSpPr>
        <dsp:cNvPr id="0" name=""/>
        <dsp:cNvSpPr/>
      </dsp:nvSpPr>
      <dsp:spPr>
        <a:xfrm>
          <a:off x="-13121" y="1617398"/>
          <a:ext cx="10327105" cy="35128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EADCC5-717F-467A-9652-6963AEB2DBBA}">
      <dsp:nvSpPr>
        <dsp:cNvPr id="0" name=""/>
        <dsp:cNvSpPr/>
      </dsp:nvSpPr>
      <dsp:spPr>
        <a:xfrm>
          <a:off x="93142" y="1696438"/>
          <a:ext cx="193584" cy="19320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941268-BEB6-4D81-BFC3-9C92E254DF50}">
      <dsp:nvSpPr>
        <dsp:cNvPr id="0" name=""/>
        <dsp:cNvSpPr/>
      </dsp:nvSpPr>
      <dsp:spPr>
        <a:xfrm>
          <a:off x="389956" y="1512958"/>
          <a:ext cx="9787168" cy="5794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329" tIns="61329" rIns="61329" bIns="61329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Download different Page Templates</a:t>
          </a:r>
        </a:p>
      </dsp:txBody>
      <dsp:txXfrm>
        <a:off x="389956" y="1512958"/>
        <a:ext cx="9787168" cy="579486"/>
      </dsp:txXfrm>
    </dsp:sp>
    <dsp:sp modelId="{F3634BF4-B20C-462E-927A-1A2B2B2297F3}">
      <dsp:nvSpPr>
        <dsp:cNvPr id="0" name=""/>
        <dsp:cNvSpPr/>
      </dsp:nvSpPr>
      <dsp:spPr>
        <a:xfrm>
          <a:off x="-13121" y="2344244"/>
          <a:ext cx="10327105" cy="35128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B5EFCE-0940-4BE8-8AB1-332093B7C72C}">
      <dsp:nvSpPr>
        <dsp:cNvPr id="0" name=""/>
        <dsp:cNvSpPr/>
      </dsp:nvSpPr>
      <dsp:spPr>
        <a:xfrm>
          <a:off x="93142" y="2423284"/>
          <a:ext cx="193584" cy="19320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A0F0E5-4B97-48E5-B4E7-9E76BCD30F14}">
      <dsp:nvSpPr>
        <dsp:cNvPr id="0" name=""/>
        <dsp:cNvSpPr/>
      </dsp:nvSpPr>
      <dsp:spPr>
        <a:xfrm>
          <a:off x="389956" y="2237729"/>
          <a:ext cx="9787168" cy="5794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329" tIns="61329" rIns="61329" bIns="61329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Insert Tables, Dates, Symbols and Equations </a:t>
          </a:r>
        </a:p>
      </dsp:txBody>
      <dsp:txXfrm>
        <a:off x="389956" y="2237729"/>
        <a:ext cx="9787168" cy="579486"/>
      </dsp:txXfrm>
    </dsp:sp>
    <dsp:sp modelId="{702E4C76-FF61-447F-A3EA-A777EDAEA6CE}">
      <dsp:nvSpPr>
        <dsp:cNvPr id="0" name=""/>
        <dsp:cNvSpPr/>
      </dsp:nvSpPr>
      <dsp:spPr>
        <a:xfrm>
          <a:off x="0" y="3080709"/>
          <a:ext cx="10327105" cy="35128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791F80-145C-4CFB-9713-E14CEC776B36}">
      <dsp:nvSpPr>
        <dsp:cNvPr id="0" name=""/>
        <dsp:cNvSpPr/>
      </dsp:nvSpPr>
      <dsp:spPr>
        <a:xfrm>
          <a:off x="93142" y="3150130"/>
          <a:ext cx="193584" cy="19320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1A667C-5E2D-4BE2-9CBC-DB5A1CD9C01E}">
      <dsp:nvSpPr>
        <dsp:cNvPr id="0" name=""/>
        <dsp:cNvSpPr/>
      </dsp:nvSpPr>
      <dsp:spPr>
        <a:xfrm>
          <a:off x="389956" y="2989794"/>
          <a:ext cx="9787168" cy="5794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329" tIns="61329" rIns="61329" bIns="61329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Insert Pictures / Online Videos /Screen Clips/ Hyperlinks (automatically dated with links)</a:t>
          </a:r>
        </a:p>
      </dsp:txBody>
      <dsp:txXfrm>
        <a:off x="389956" y="2989794"/>
        <a:ext cx="9787168" cy="579486"/>
      </dsp:txXfrm>
    </dsp:sp>
    <dsp:sp modelId="{5421DD83-7720-4AD0-B05C-1499848FD856}">
      <dsp:nvSpPr>
        <dsp:cNvPr id="0" name=""/>
        <dsp:cNvSpPr/>
      </dsp:nvSpPr>
      <dsp:spPr>
        <a:xfrm>
          <a:off x="-13121" y="3797937"/>
          <a:ext cx="10327105" cy="35128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0317CA-C336-4948-BBF0-20BAAE730076}">
      <dsp:nvSpPr>
        <dsp:cNvPr id="0" name=""/>
        <dsp:cNvSpPr/>
      </dsp:nvSpPr>
      <dsp:spPr>
        <a:xfrm>
          <a:off x="93142" y="3876976"/>
          <a:ext cx="193584" cy="19320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CF96C7-C441-4AA0-9B75-F55E8ED58721}">
      <dsp:nvSpPr>
        <dsp:cNvPr id="0" name=""/>
        <dsp:cNvSpPr/>
      </dsp:nvSpPr>
      <dsp:spPr>
        <a:xfrm>
          <a:off x="392990" y="3731481"/>
          <a:ext cx="9787168" cy="5762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329" tIns="61329" rIns="61329" bIns="61329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Recorded Audio or Video</a:t>
          </a:r>
        </a:p>
      </dsp:txBody>
      <dsp:txXfrm>
        <a:off x="392990" y="3731481"/>
        <a:ext cx="9787168" cy="57620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0C08BC-14FF-4365-AEF6-1A3CB4CC57EB}">
      <dsp:nvSpPr>
        <dsp:cNvPr id="0" name=""/>
        <dsp:cNvSpPr/>
      </dsp:nvSpPr>
      <dsp:spPr>
        <a:xfrm>
          <a:off x="13121" y="404763"/>
          <a:ext cx="10327105" cy="106527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88E433-5D09-4B7A-AD87-6ED17DCE55C1}">
      <dsp:nvSpPr>
        <dsp:cNvPr id="0" name=""/>
        <dsp:cNvSpPr/>
      </dsp:nvSpPr>
      <dsp:spPr>
        <a:xfrm>
          <a:off x="-13121" y="708514"/>
          <a:ext cx="458598" cy="45777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8DDADF-6F0C-4BCD-957A-FF52537D8C33}">
      <dsp:nvSpPr>
        <dsp:cNvPr id="0" name=""/>
        <dsp:cNvSpPr/>
      </dsp:nvSpPr>
      <dsp:spPr>
        <a:xfrm>
          <a:off x="467876" y="609910"/>
          <a:ext cx="9787168" cy="5794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329" tIns="61329" rIns="61329" bIns="61329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Draw/mark up comments in a document or screen shot, and email the page to someone</a:t>
          </a:r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- Example: Insert a printout attachment such as a PowerPoint, and draw your comments on the slides</a:t>
          </a:r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- Example: Take a screenshot of something and draw comments </a:t>
          </a:r>
        </a:p>
      </dsp:txBody>
      <dsp:txXfrm>
        <a:off x="467876" y="609910"/>
        <a:ext cx="9787168" cy="579486"/>
      </dsp:txXfrm>
    </dsp:sp>
    <dsp:sp modelId="{12631896-34D6-4A82-B099-429409C9FE31}">
      <dsp:nvSpPr>
        <dsp:cNvPr id="0" name=""/>
        <dsp:cNvSpPr/>
      </dsp:nvSpPr>
      <dsp:spPr>
        <a:xfrm>
          <a:off x="-13121" y="1617398"/>
          <a:ext cx="10327105" cy="35128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EADCC5-717F-467A-9652-6963AEB2DBBA}">
      <dsp:nvSpPr>
        <dsp:cNvPr id="0" name=""/>
        <dsp:cNvSpPr/>
      </dsp:nvSpPr>
      <dsp:spPr>
        <a:xfrm>
          <a:off x="93142" y="1696438"/>
          <a:ext cx="193584" cy="19320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941268-BEB6-4D81-BFC3-9C92E254DF50}">
      <dsp:nvSpPr>
        <dsp:cNvPr id="0" name=""/>
        <dsp:cNvSpPr/>
      </dsp:nvSpPr>
      <dsp:spPr>
        <a:xfrm>
          <a:off x="389956" y="1512958"/>
          <a:ext cx="9787168" cy="5794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329" tIns="61329" rIns="61329" bIns="61329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Ink to Text</a:t>
          </a:r>
        </a:p>
      </dsp:txBody>
      <dsp:txXfrm>
        <a:off x="389956" y="1512958"/>
        <a:ext cx="9787168" cy="579486"/>
      </dsp:txXfrm>
    </dsp:sp>
    <dsp:sp modelId="{F3634BF4-B20C-462E-927A-1A2B2B2297F3}">
      <dsp:nvSpPr>
        <dsp:cNvPr id="0" name=""/>
        <dsp:cNvSpPr/>
      </dsp:nvSpPr>
      <dsp:spPr>
        <a:xfrm>
          <a:off x="-13121" y="2344244"/>
          <a:ext cx="10327105" cy="35128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B5EFCE-0940-4BE8-8AB1-332093B7C72C}">
      <dsp:nvSpPr>
        <dsp:cNvPr id="0" name=""/>
        <dsp:cNvSpPr/>
      </dsp:nvSpPr>
      <dsp:spPr>
        <a:xfrm>
          <a:off x="93142" y="2423284"/>
          <a:ext cx="193584" cy="19320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A0F0E5-4B97-48E5-B4E7-9E76BCD30F14}">
      <dsp:nvSpPr>
        <dsp:cNvPr id="0" name=""/>
        <dsp:cNvSpPr/>
      </dsp:nvSpPr>
      <dsp:spPr>
        <a:xfrm>
          <a:off x="389956" y="2237729"/>
          <a:ext cx="9787168" cy="5794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329" tIns="61329" rIns="61329" bIns="61329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Ink to Math</a:t>
          </a:r>
        </a:p>
      </dsp:txBody>
      <dsp:txXfrm>
        <a:off x="389956" y="2237729"/>
        <a:ext cx="9787168" cy="579486"/>
      </dsp:txXfrm>
    </dsp:sp>
    <dsp:sp modelId="{702E4C76-FF61-447F-A3EA-A777EDAEA6CE}">
      <dsp:nvSpPr>
        <dsp:cNvPr id="0" name=""/>
        <dsp:cNvSpPr/>
      </dsp:nvSpPr>
      <dsp:spPr>
        <a:xfrm>
          <a:off x="0" y="3080709"/>
          <a:ext cx="10327105" cy="35128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791F80-145C-4CFB-9713-E14CEC776B36}">
      <dsp:nvSpPr>
        <dsp:cNvPr id="0" name=""/>
        <dsp:cNvSpPr/>
      </dsp:nvSpPr>
      <dsp:spPr>
        <a:xfrm>
          <a:off x="93142" y="3150130"/>
          <a:ext cx="193584" cy="19320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1A667C-5E2D-4BE2-9CBC-DB5A1CD9C01E}">
      <dsp:nvSpPr>
        <dsp:cNvPr id="0" name=""/>
        <dsp:cNvSpPr/>
      </dsp:nvSpPr>
      <dsp:spPr>
        <a:xfrm>
          <a:off x="389956" y="2989794"/>
          <a:ext cx="9787168" cy="5794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329" tIns="61329" rIns="61329" bIns="61329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Choose to write something with your cursor or tablet pen </a:t>
          </a:r>
        </a:p>
      </dsp:txBody>
      <dsp:txXfrm>
        <a:off x="389956" y="2989794"/>
        <a:ext cx="9787168" cy="579486"/>
      </dsp:txXfrm>
    </dsp:sp>
    <dsp:sp modelId="{5421DD83-7720-4AD0-B05C-1499848FD856}">
      <dsp:nvSpPr>
        <dsp:cNvPr id="0" name=""/>
        <dsp:cNvSpPr/>
      </dsp:nvSpPr>
      <dsp:spPr>
        <a:xfrm>
          <a:off x="-13121" y="3797937"/>
          <a:ext cx="10327105" cy="35128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0317CA-C336-4948-BBF0-20BAAE730076}">
      <dsp:nvSpPr>
        <dsp:cNvPr id="0" name=""/>
        <dsp:cNvSpPr/>
      </dsp:nvSpPr>
      <dsp:spPr>
        <a:xfrm>
          <a:off x="93142" y="3876976"/>
          <a:ext cx="193584" cy="19320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CF96C7-C441-4AA0-9B75-F55E8ED58721}">
      <dsp:nvSpPr>
        <dsp:cNvPr id="0" name=""/>
        <dsp:cNvSpPr/>
      </dsp:nvSpPr>
      <dsp:spPr>
        <a:xfrm>
          <a:off x="392990" y="3731481"/>
          <a:ext cx="9787168" cy="5762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329" tIns="61329" rIns="61329" bIns="61329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Select the writing or drawing and manipulate it</a:t>
          </a:r>
        </a:p>
      </dsp:txBody>
      <dsp:txXfrm>
        <a:off x="392990" y="3731481"/>
        <a:ext cx="9787168" cy="5762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9DA125-06E5-4FAE-B772-D7AE6680B5FE}" type="datetimeFigureOut">
              <a:rPr lang="en-CA" smtClean="0"/>
              <a:t>2020-03-29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F5733A-B34B-483D-B00A-8496926666A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261152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Introduce ourselves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F5733A-B34B-483D-B00A-8496926666AB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884401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CA" dirty="0"/>
              <a:t>We will explore the various levels of the </a:t>
            </a:r>
            <a:r>
              <a:rPr lang="en-CA" dirty="0" err="1"/>
              <a:t>Onenote</a:t>
            </a:r>
            <a:r>
              <a:rPr lang="en-CA" dirty="0"/>
              <a:t> app </a:t>
            </a:r>
          </a:p>
          <a:p>
            <a:pPr marL="228600" indent="-228600">
              <a:buAutoNum type="arabicPeriod"/>
            </a:pPr>
            <a:r>
              <a:rPr lang="en-CA" dirty="0"/>
              <a:t>We’ll pull up a window on the side so you can follow along, then we’ll demonstrate how to create each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F5733A-B34B-483D-B00A-8496926666AB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962884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CA" dirty="0"/>
              <a:t>First tab that appear in the default page is “Home” Tab</a:t>
            </a:r>
          </a:p>
          <a:p>
            <a:pPr marL="0" indent="0">
              <a:buNone/>
            </a:pPr>
            <a:r>
              <a:rPr lang="en-CA" dirty="0"/>
              <a:t>There are 3 main features in the tab that we can use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F5733A-B34B-483D-B00A-8496926666AB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353641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F5733A-B34B-483D-B00A-8496926666AB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231662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F5733A-B34B-483D-B00A-8496926666AB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937982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Feel free to ask us if there’s any questions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F5733A-B34B-483D-B00A-8496926666AB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01640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E1C6865-91F6-46A2-A494-B8BE32EFE41D}" type="datetimeFigureOut">
              <a:rPr lang="en-CA" smtClean="0"/>
              <a:t>2020-03-29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935DAF0-311D-4EE1-890C-8976672A07B4}" type="slidenum">
              <a:rPr lang="en-CA" smtClean="0"/>
              <a:t>‹#›</a:t>
            </a:fld>
            <a:endParaRPr lang="en-CA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2639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C6865-91F6-46A2-A494-B8BE32EFE41D}" type="datetimeFigureOut">
              <a:rPr lang="en-CA" smtClean="0"/>
              <a:t>2020-03-29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5DAF0-311D-4EE1-890C-8976672A07B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7613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C6865-91F6-46A2-A494-B8BE32EFE41D}" type="datetimeFigureOut">
              <a:rPr lang="en-CA" smtClean="0"/>
              <a:t>2020-03-29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5DAF0-311D-4EE1-890C-8976672A07B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51491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C6865-91F6-46A2-A494-B8BE32EFE41D}" type="datetimeFigureOut">
              <a:rPr lang="en-CA" smtClean="0"/>
              <a:t>2020-03-29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5DAF0-311D-4EE1-890C-8976672A07B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5031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C6865-91F6-46A2-A494-B8BE32EFE41D}" type="datetimeFigureOut">
              <a:rPr lang="en-CA" smtClean="0"/>
              <a:t>2020-03-29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5DAF0-311D-4EE1-890C-8976672A07B4}" type="slidenum">
              <a:rPr lang="en-CA" smtClean="0"/>
              <a:t>‹#›</a:t>
            </a:fld>
            <a:endParaRPr lang="en-CA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3986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C6865-91F6-46A2-A494-B8BE32EFE41D}" type="datetimeFigureOut">
              <a:rPr lang="en-CA" smtClean="0"/>
              <a:t>2020-03-29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5DAF0-311D-4EE1-890C-8976672A07B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4506231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C6865-91F6-46A2-A494-B8BE32EFE41D}" type="datetimeFigureOut">
              <a:rPr lang="en-CA" smtClean="0"/>
              <a:t>2020-03-29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5DAF0-311D-4EE1-890C-8976672A07B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29139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C6865-91F6-46A2-A494-B8BE32EFE41D}" type="datetimeFigureOut">
              <a:rPr lang="en-CA" smtClean="0"/>
              <a:t>2020-03-29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5DAF0-311D-4EE1-890C-8976672A07B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88345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C6865-91F6-46A2-A494-B8BE32EFE41D}" type="datetimeFigureOut">
              <a:rPr lang="en-CA" smtClean="0"/>
              <a:t>2020-03-29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5DAF0-311D-4EE1-890C-8976672A07B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35378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C6865-91F6-46A2-A494-B8BE32EFE41D}" type="datetimeFigureOut">
              <a:rPr lang="en-CA" smtClean="0"/>
              <a:t>2020-03-29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5DAF0-311D-4EE1-890C-8976672A07B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893191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C6865-91F6-46A2-A494-B8BE32EFE41D}" type="datetimeFigureOut">
              <a:rPr lang="en-CA" smtClean="0"/>
              <a:t>2020-03-29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5DAF0-311D-4EE1-890C-8976672A07B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92625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5E1C6865-91F6-46A2-A494-B8BE32EFE41D}" type="datetimeFigureOut">
              <a:rPr lang="en-CA" smtClean="0"/>
              <a:t>2020-03-29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8935DAF0-311D-4EE1-890C-8976672A07B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44267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4" r:id="rId1"/>
    <p:sldLayoutId id="2147483925" r:id="rId2"/>
    <p:sldLayoutId id="2147483926" r:id="rId3"/>
    <p:sldLayoutId id="2147483927" r:id="rId4"/>
    <p:sldLayoutId id="2147483928" r:id="rId5"/>
    <p:sldLayoutId id="2147483929" r:id="rId6"/>
    <p:sldLayoutId id="2147483930" r:id="rId7"/>
    <p:sldLayoutId id="2147483931" r:id="rId8"/>
    <p:sldLayoutId id="2147483932" r:id="rId9"/>
    <p:sldLayoutId id="2147483933" r:id="rId10"/>
    <p:sldLayoutId id="214748393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products.office.com/en-CA/onenote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JPG"/><Relationship Id="rId4" Type="http://schemas.openxmlformats.org/officeDocument/2006/relationships/image" Target="../media/image4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18">
            <a:extLst>
              <a:ext uri="{FF2B5EF4-FFF2-40B4-BE49-F238E27FC236}">
                <a16:creationId xmlns:a16="http://schemas.microsoft.com/office/drawing/2014/main" id="{EA9681CE-BBA0-49F9-8363-09207D3186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0">
            <a:extLst>
              <a:ext uri="{FF2B5EF4-FFF2-40B4-BE49-F238E27FC236}">
                <a16:creationId xmlns:a16="http://schemas.microsoft.com/office/drawing/2014/main" id="{3EBAC690-37C5-465F-99FF-056C244F95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00" y="246888"/>
            <a:ext cx="11724640" cy="6377939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DE626D3-AF56-4D4C-9004-A313DA7842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5467" y="863364"/>
            <a:ext cx="6657476" cy="5126124"/>
          </a:xfrm>
        </p:spPr>
        <p:txBody>
          <a:bodyPr anchor="ctr">
            <a:normAutofit/>
          </a:bodyPr>
          <a:lstStyle/>
          <a:p>
            <a:pPr algn="r"/>
            <a:r>
              <a:rPr lang="en-CA" sz="5600" dirty="0"/>
              <a:t>Lunch and Learn</a:t>
            </a:r>
            <a:br>
              <a:rPr lang="en-CA" sz="5600" dirty="0"/>
            </a:br>
            <a:r>
              <a:rPr lang="en-CA" sz="5600" i="1" dirty="0">
                <a:solidFill>
                  <a:schemeClr val="accent1"/>
                </a:solidFill>
              </a:rPr>
              <a:t>Microsoft</a:t>
            </a:r>
            <a:br>
              <a:rPr lang="en-CA" sz="5600" i="1" dirty="0"/>
            </a:br>
            <a:r>
              <a:rPr lang="en-CA" sz="5600" i="1" dirty="0">
                <a:solidFill>
                  <a:schemeClr val="accent1"/>
                </a:solidFill>
              </a:rPr>
              <a:t>OneNote</a:t>
            </a:r>
            <a:endParaRPr lang="en-US" sz="5600" i="1" dirty="0">
              <a:solidFill>
                <a:schemeClr val="accent1"/>
              </a:solidFill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A01A735-2A7B-4C4F-9D1F-222C66C515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52940" y="863364"/>
            <a:ext cx="3828899" cy="5120435"/>
          </a:xfrm>
        </p:spPr>
        <p:txBody>
          <a:bodyPr anchor="ctr">
            <a:normAutofit/>
          </a:bodyPr>
          <a:lstStyle/>
          <a:p>
            <a:pPr algn="l"/>
            <a:r>
              <a:rPr lang="it-IT" sz="2400" b="1" dirty="0">
                <a:solidFill>
                  <a:schemeClr val="bg1"/>
                </a:solidFill>
              </a:rPr>
              <a:t>Celine Li and Kevin Liu</a:t>
            </a:r>
          </a:p>
          <a:p>
            <a:pPr algn="l"/>
            <a:r>
              <a:rPr lang="en-US" altLang="zh-CN" sz="2400" b="1" dirty="0">
                <a:solidFill>
                  <a:schemeClr val="bg1"/>
                </a:solidFill>
              </a:rPr>
              <a:t>August 26</a:t>
            </a:r>
            <a:r>
              <a:rPr lang="zh-CN" altLang="en-US" sz="2400" b="1" dirty="0">
                <a:solidFill>
                  <a:schemeClr val="bg1"/>
                </a:solidFill>
              </a:rPr>
              <a:t>，</a:t>
            </a:r>
            <a:r>
              <a:rPr lang="en-US" altLang="zh-CN" sz="2400" b="1" dirty="0">
                <a:solidFill>
                  <a:schemeClr val="bg1"/>
                </a:solidFill>
              </a:rPr>
              <a:t>2019</a:t>
            </a:r>
            <a:endParaRPr lang="en-US" sz="2400" b="1" dirty="0">
              <a:solidFill>
                <a:schemeClr val="bg1"/>
              </a:solidFill>
            </a:endParaRPr>
          </a:p>
        </p:txBody>
      </p:sp>
      <p:cxnSp>
        <p:nvCxnSpPr>
          <p:cNvPr id="27" name="Straight Connector 22">
            <a:extLst>
              <a:ext uri="{FF2B5EF4-FFF2-40B4-BE49-F238E27FC236}">
                <a16:creationId xmlns:a16="http://schemas.microsoft.com/office/drawing/2014/main" id="{20129D1B-5EF7-4D54-8EE3-90A400E40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961243" y="2054826"/>
            <a:ext cx="0" cy="2743200"/>
          </a:xfrm>
          <a:prstGeom prst="line">
            <a:avLst/>
          </a:prstGeom>
          <a:ln w="12700">
            <a:solidFill>
              <a:schemeClr val="bg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81140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09C0BCD-BEE9-423F-A51C-BCCD8E5EAA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998D094-42B2-42BA-AA14-E8FBE073A5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465D64B-59F4-4BDC-B833-A17EF1E046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F7726A94-1EF0-4D91-B7BF-C033E3D6E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84E19D-1DFA-4EE4-8580-7A7687F62B5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alphaModFix amt="60000"/>
          </a:blip>
          <a:srcRect t="7787"/>
          <a:stretch/>
        </p:blipFill>
        <p:spPr>
          <a:xfrm>
            <a:off x="20" y="-1"/>
            <a:ext cx="12191980" cy="6858001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8F0650C-11DF-45E6-8EC2-E3B298F0D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24FB4153-1E3E-4AE9-8306-E8C292894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00" y="246888"/>
            <a:ext cx="11724640" cy="6377939"/>
          </a:xfrm>
          <a:prstGeom prst="rect">
            <a:avLst/>
          </a:prstGeom>
          <a:noFill/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CD2444-13F5-4EDF-9591-8CDF3979D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9980" y="882376"/>
            <a:ext cx="9966960" cy="29260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85000"/>
              </a:lnSpc>
            </a:pPr>
            <a:r>
              <a:rPr lang="en-US" sz="7200" b="1" cap="all">
                <a:solidFill>
                  <a:srgbClr val="FFFFFF"/>
                </a:solidFill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563086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F73B3-F2E7-4219-B3A9-E684DFB04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8914" y="341811"/>
            <a:ext cx="5956756" cy="1356360"/>
          </a:xfrm>
        </p:spPr>
        <p:txBody>
          <a:bodyPr>
            <a:normAutofit/>
          </a:bodyPr>
          <a:lstStyle/>
          <a:p>
            <a:r>
              <a:rPr lang="en-US" altLang="zh-CN" b="1" dirty="0"/>
              <a:t>Background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B256FB-44E8-484D-AC28-707ABCA4FF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5184" y="1508443"/>
            <a:ext cx="6870596" cy="4587558"/>
          </a:xfrm>
        </p:spPr>
        <p:txBody>
          <a:bodyPr>
            <a:noAutofit/>
          </a:bodyPr>
          <a:lstStyle/>
          <a:p>
            <a:pPr marL="45720" indent="0">
              <a:buNone/>
            </a:pPr>
            <a:r>
              <a:rPr lang="en-US" b="1" dirty="0"/>
              <a:t>A digital notebook for gathering and organizing information</a:t>
            </a:r>
          </a:p>
          <a:p>
            <a:r>
              <a:rPr lang="en-US" dirty="0"/>
              <a:t>User Friendly and Intuitive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Open OneNote and follow along in this tutorial</a:t>
            </a:r>
          </a:p>
          <a:p>
            <a:r>
              <a:rPr lang="en-US" dirty="0"/>
              <a:t>Convenient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Automatically syncs your digital notebook as you are editing so you can view and edit your notes from any device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Never have to click “Save”</a:t>
            </a:r>
          </a:p>
          <a:p>
            <a:r>
              <a:rPr lang="en-CA" sz="2600" dirty="0"/>
              <a:t>Access your notebook anywhere</a:t>
            </a:r>
            <a:r>
              <a:rPr lang="en-US" sz="2600" dirty="0"/>
              <a:t> </a:t>
            </a:r>
          </a:p>
          <a:p>
            <a:pPr lvl="1"/>
            <a:r>
              <a:rPr lang="en-CA" dirty="0">
                <a:solidFill>
                  <a:schemeClr val="tx1"/>
                </a:solidFill>
              </a:rPr>
              <a:t>Use any device to log onto </a:t>
            </a:r>
            <a:r>
              <a:rPr lang="en-CA" dirty="0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one-note.com </a:t>
            </a:r>
            <a:r>
              <a:rPr lang="en-CA" dirty="0">
                <a:solidFill>
                  <a:schemeClr val="tx1"/>
                </a:solidFill>
              </a:rPr>
              <a:t>(sign in with your Microsoft account) and you can view/edit the synchronized notebook from anywhere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914ED28-F401-4758-AA59-325B9E78282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273" r="3692"/>
          <a:stretch/>
        </p:blipFill>
        <p:spPr>
          <a:xfrm>
            <a:off x="382165" y="1925601"/>
            <a:ext cx="4644651" cy="331647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2C2F6AA-759D-4796-B739-BBBF656C2E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1040" y="854649"/>
            <a:ext cx="864096" cy="84352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2962FE3-20E2-44E7-B9E6-26FE93A459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92687" y="935196"/>
            <a:ext cx="1109822" cy="734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130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916A2-F48C-4EBF-B67D-0BF89C4D0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/>
              <a:t>Hierarchy and Layout</a:t>
            </a:r>
            <a:endParaRPr lang="en-CA" b="1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C2EBB3A7-16AC-4DB5-BA0F-125069CA3BC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322328"/>
              </p:ext>
            </p:extLst>
          </p:nvPr>
        </p:nvGraphicFramePr>
        <p:xfrm>
          <a:off x="1143000" y="2298530"/>
          <a:ext cx="9872663" cy="37974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45029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05E2D-02B1-4D76-9191-C920A97DC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</p:spPr>
        <p:txBody>
          <a:bodyPr>
            <a:normAutofit/>
          </a:bodyPr>
          <a:lstStyle/>
          <a:p>
            <a:r>
              <a:rPr lang="en-US" dirty="0"/>
              <a:t>Home Tab</a:t>
            </a:r>
            <a:endParaRPr lang="en-CA" dirty="0"/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CFCFC71A-788E-4554-8EA2-D3C52A2DC0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5802950"/>
              </p:ext>
            </p:extLst>
          </p:nvPr>
        </p:nvGraphicFramePr>
        <p:xfrm>
          <a:off x="1143000" y="1702340"/>
          <a:ext cx="9872663" cy="43936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00858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85229-0D84-4E24-8D03-3C7824D0A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67966"/>
            <a:ext cx="9875520" cy="1005191"/>
          </a:xfrm>
        </p:spPr>
        <p:txBody>
          <a:bodyPr>
            <a:normAutofit/>
          </a:bodyPr>
          <a:lstStyle/>
          <a:p>
            <a:r>
              <a:rPr lang="en-US" dirty="0"/>
              <a:t>Insert Tab</a:t>
            </a:r>
            <a:endParaRPr lang="en-CA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F0A6F93-FB49-44F5-B441-D8C0408DB98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09075479"/>
              </p:ext>
            </p:extLst>
          </p:nvPr>
        </p:nvGraphicFramePr>
        <p:xfrm>
          <a:off x="1143000" y="1812757"/>
          <a:ext cx="10327105" cy="47805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794014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85229-0D84-4E24-8D03-3C7824D0A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67966"/>
            <a:ext cx="9875520" cy="1005191"/>
          </a:xfrm>
        </p:spPr>
        <p:txBody>
          <a:bodyPr>
            <a:normAutofit/>
          </a:bodyPr>
          <a:lstStyle/>
          <a:p>
            <a:r>
              <a:rPr lang="en-US" dirty="0"/>
              <a:t>Draw Tab</a:t>
            </a:r>
            <a:endParaRPr lang="en-CA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F0A6F93-FB49-44F5-B441-D8C0408DB98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143000" y="1812757"/>
          <a:ext cx="10327105" cy="47805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243811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1">
            <a:extLst>
              <a:ext uri="{FF2B5EF4-FFF2-40B4-BE49-F238E27FC236}">
                <a16:creationId xmlns:a16="http://schemas.microsoft.com/office/drawing/2014/main" id="{8E487A7A-15F8-4EF6-BA1F-30C51E6EC7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Rectangle 13">
            <a:extLst>
              <a:ext uri="{FF2B5EF4-FFF2-40B4-BE49-F238E27FC236}">
                <a16:creationId xmlns:a16="http://schemas.microsoft.com/office/drawing/2014/main" id="{36EFDBF8-A3DC-4DA8-9F33-E9107E70EE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5">
            <a:extLst>
              <a:ext uri="{FF2B5EF4-FFF2-40B4-BE49-F238E27FC236}">
                <a16:creationId xmlns:a16="http://schemas.microsoft.com/office/drawing/2014/main" id="{E5332A3D-96DF-4962-8D36-3CA071EED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0909" y="4572001"/>
            <a:ext cx="11719791" cy="2052826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7ADCEC-BC5E-494C-9882-E11FC565C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581" y="4807457"/>
            <a:ext cx="10539920" cy="1356360"/>
          </a:xfrm>
        </p:spPr>
        <p:txBody>
          <a:bodyPr>
            <a:normAutofit/>
          </a:bodyPr>
          <a:lstStyle/>
          <a:p>
            <a:r>
              <a:rPr lang="en-US" sz="4200" dirty="0">
                <a:solidFill>
                  <a:schemeClr val="bg1"/>
                </a:solidFill>
              </a:rPr>
              <a:t>Three Very Helpful but Often Overlooked Tabs</a:t>
            </a:r>
            <a:endParaRPr lang="en-CA" sz="4200" dirty="0">
              <a:solidFill>
                <a:schemeClr val="bg1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EEDAE19-141E-4D96-9845-8197249550CD}"/>
              </a:ext>
            </a:extLst>
          </p:cNvPr>
          <p:cNvGrpSpPr/>
          <p:nvPr/>
        </p:nvGrpSpPr>
        <p:grpSpPr>
          <a:xfrm>
            <a:off x="666592" y="593030"/>
            <a:ext cx="10828336" cy="3538536"/>
            <a:chOff x="709613" y="642938"/>
            <a:chExt cx="10828336" cy="3538536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41FD7687-3D79-4E13-B755-8910BBD0A84E}"/>
                </a:ext>
              </a:extLst>
            </p:cNvPr>
            <p:cNvSpPr/>
            <p:nvPr/>
          </p:nvSpPr>
          <p:spPr>
            <a:xfrm>
              <a:off x="709613" y="642938"/>
              <a:ext cx="9204086" cy="1061561"/>
            </a:xfrm>
            <a:custGeom>
              <a:avLst/>
              <a:gdLst>
                <a:gd name="connsiteX0" fmla="*/ 0 w 9204086"/>
                <a:gd name="connsiteY0" fmla="*/ 106156 h 1061561"/>
                <a:gd name="connsiteX1" fmla="*/ 106156 w 9204086"/>
                <a:gd name="connsiteY1" fmla="*/ 0 h 1061561"/>
                <a:gd name="connsiteX2" fmla="*/ 9097930 w 9204086"/>
                <a:gd name="connsiteY2" fmla="*/ 0 h 1061561"/>
                <a:gd name="connsiteX3" fmla="*/ 9204086 w 9204086"/>
                <a:gd name="connsiteY3" fmla="*/ 106156 h 1061561"/>
                <a:gd name="connsiteX4" fmla="*/ 9204086 w 9204086"/>
                <a:gd name="connsiteY4" fmla="*/ 955405 h 1061561"/>
                <a:gd name="connsiteX5" fmla="*/ 9097930 w 9204086"/>
                <a:gd name="connsiteY5" fmla="*/ 1061561 h 1061561"/>
                <a:gd name="connsiteX6" fmla="*/ 106156 w 9204086"/>
                <a:gd name="connsiteY6" fmla="*/ 1061561 h 1061561"/>
                <a:gd name="connsiteX7" fmla="*/ 0 w 9204086"/>
                <a:gd name="connsiteY7" fmla="*/ 955405 h 1061561"/>
                <a:gd name="connsiteX8" fmla="*/ 0 w 9204086"/>
                <a:gd name="connsiteY8" fmla="*/ 106156 h 1061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204086" h="1061561">
                  <a:moveTo>
                    <a:pt x="0" y="106156"/>
                  </a:moveTo>
                  <a:cubicBezTo>
                    <a:pt x="0" y="47528"/>
                    <a:pt x="47528" y="0"/>
                    <a:pt x="106156" y="0"/>
                  </a:cubicBezTo>
                  <a:lnTo>
                    <a:pt x="9097930" y="0"/>
                  </a:lnTo>
                  <a:cubicBezTo>
                    <a:pt x="9156558" y="0"/>
                    <a:pt x="9204086" y="47528"/>
                    <a:pt x="9204086" y="106156"/>
                  </a:cubicBezTo>
                  <a:lnTo>
                    <a:pt x="9204086" y="955405"/>
                  </a:lnTo>
                  <a:cubicBezTo>
                    <a:pt x="9204086" y="1014033"/>
                    <a:pt x="9156558" y="1061561"/>
                    <a:pt x="9097930" y="1061561"/>
                  </a:cubicBezTo>
                  <a:lnTo>
                    <a:pt x="106156" y="1061561"/>
                  </a:lnTo>
                  <a:cubicBezTo>
                    <a:pt x="47528" y="1061561"/>
                    <a:pt x="0" y="1014033"/>
                    <a:pt x="0" y="955405"/>
                  </a:cubicBezTo>
                  <a:lnTo>
                    <a:pt x="0" y="106156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6342" tIns="126342" rIns="1209665" bIns="126342" numCol="1" spcCol="1270" anchor="ctr" anchorCtr="0">
              <a:noAutofit/>
            </a:bodyPr>
            <a:lstStyle/>
            <a:p>
              <a:r>
                <a:rPr lang="en-US" sz="2000" b="1" dirty="0"/>
                <a:t>History Tab</a:t>
              </a:r>
            </a:p>
            <a:p>
              <a:pPr lvl="1"/>
              <a:r>
                <a:rPr lang="en-US" dirty="0"/>
                <a:t>Find deleted notebooks or pages in recycle bin</a:t>
              </a:r>
            </a:p>
            <a:p>
              <a:pPr lvl="1"/>
              <a:r>
                <a:rPr lang="en-US" dirty="0"/>
                <a:t>Undo: </a:t>
              </a:r>
              <a:r>
                <a:rPr lang="en-US" dirty="0" err="1"/>
                <a:t>Ctrl+Z</a:t>
              </a:r>
              <a:r>
                <a:rPr lang="en-US" dirty="0"/>
                <a:t>  or click the      arrow on the top left corner</a:t>
              </a:r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034F82A4-E0B6-4424-9D0E-6E0C1A59768D}"/>
                </a:ext>
              </a:extLst>
            </p:cNvPr>
            <p:cNvSpPr/>
            <p:nvPr/>
          </p:nvSpPr>
          <p:spPr>
            <a:xfrm>
              <a:off x="1521738" y="1881425"/>
              <a:ext cx="9204086" cy="1061561"/>
            </a:xfrm>
            <a:custGeom>
              <a:avLst/>
              <a:gdLst>
                <a:gd name="connsiteX0" fmla="*/ 0 w 9204086"/>
                <a:gd name="connsiteY0" fmla="*/ 106156 h 1061561"/>
                <a:gd name="connsiteX1" fmla="*/ 106156 w 9204086"/>
                <a:gd name="connsiteY1" fmla="*/ 0 h 1061561"/>
                <a:gd name="connsiteX2" fmla="*/ 9097930 w 9204086"/>
                <a:gd name="connsiteY2" fmla="*/ 0 h 1061561"/>
                <a:gd name="connsiteX3" fmla="*/ 9204086 w 9204086"/>
                <a:gd name="connsiteY3" fmla="*/ 106156 h 1061561"/>
                <a:gd name="connsiteX4" fmla="*/ 9204086 w 9204086"/>
                <a:gd name="connsiteY4" fmla="*/ 955405 h 1061561"/>
                <a:gd name="connsiteX5" fmla="*/ 9097930 w 9204086"/>
                <a:gd name="connsiteY5" fmla="*/ 1061561 h 1061561"/>
                <a:gd name="connsiteX6" fmla="*/ 106156 w 9204086"/>
                <a:gd name="connsiteY6" fmla="*/ 1061561 h 1061561"/>
                <a:gd name="connsiteX7" fmla="*/ 0 w 9204086"/>
                <a:gd name="connsiteY7" fmla="*/ 955405 h 1061561"/>
                <a:gd name="connsiteX8" fmla="*/ 0 w 9204086"/>
                <a:gd name="connsiteY8" fmla="*/ 106156 h 1061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204086" h="1061561">
                  <a:moveTo>
                    <a:pt x="0" y="106156"/>
                  </a:moveTo>
                  <a:cubicBezTo>
                    <a:pt x="0" y="47528"/>
                    <a:pt x="47528" y="0"/>
                    <a:pt x="106156" y="0"/>
                  </a:cubicBezTo>
                  <a:lnTo>
                    <a:pt x="9097930" y="0"/>
                  </a:lnTo>
                  <a:cubicBezTo>
                    <a:pt x="9156558" y="0"/>
                    <a:pt x="9204086" y="47528"/>
                    <a:pt x="9204086" y="106156"/>
                  </a:cubicBezTo>
                  <a:lnTo>
                    <a:pt x="9204086" y="955405"/>
                  </a:lnTo>
                  <a:cubicBezTo>
                    <a:pt x="9204086" y="1014033"/>
                    <a:pt x="9156558" y="1061561"/>
                    <a:pt x="9097930" y="1061561"/>
                  </a:cubicBezTo>
                  <a:lnTo>
                    <a:pt x="106156" y="1061561"/>
                  </a:lnTo>
                  <a:cubicBezTo>
                    <a:pt x="47528" y="1061561"/>
                    <a:pt x="0" y="1014033"/>
                    <a:pt x="0" y="955405"/>
                  </a:cubicBezTo>
                  <a:lnTo>
                    <a:pt x="0" y="106156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689259"/>
                <a:satOff val="12903"/>
                <a:lumOff val="-784"/>
                <a:alphaOff val="0"/>
              </a:schemeClr>
            </a:fillRef>
            <a:effectRef idx="0">
              <a:schemeClr val="accent2">
                <a:hueOff val="689259"/>
                <a:satOff val="12903"/>
                <a:lumOff val="-784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6342" tIns="126342" rIns="1628482" bIns="126342" numCol="1" spcCol="1270" anchor="ctr" anchorCtr="0">
              <a:noAutofit/>
            </a:bodyPr>
            <a:lstStyle/>
            <a:p>
              <a:pPr marL="400043" indent="-342900"/>
              <a:r>
                <a:rPr lang="en-US" sz="2000" b="1" dirty="0"/>
                <a:t>Review Tab</a:t>
              </a:r>
            </a:p>
            <a:p>
              <a:pPr lvl="1"/>
              <a:r>
                <a:rPr lang="en-US" dirty="0"/>
                <a:t>Check your spelling or use Thesaurus</a:t>
              </a:r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E6AE03FF-F5FF-405E-95D7-EA4CCEEB1A6D}"/>
                </a:ext>
              </a:extLst>
            </p:cNvPr>
            <p:cNvSpPr/>
            <p:nvPr/>
          </p:nvSpPr>
          <p:spPr>
            <a:xfrm>
              <a:off x="2333863" y="3119913"/>
              <a:ext cx="9204086" cy="1061561"/>
            </a:xfrm>
            <a:custGeom>
              <a:avLst/>
              <a:gdLst>
                <a:gd name="connsiteX0" fmla="*/ 0 w 9204086"/>
                <a:gd name="connsiteY0" fmla="*/ 106156 h 1061561"/>
                <a:gd name="connsiteX1" fmla="*/ 106156 w 9204086"/>
                <a:gd name="connsiteY1" fmla="*/ 0 h 1061561"/>
                <a:gd name="connsiteX2" fmla="*/ 9097930 w 9204086"/>
                <a:gd name="connsiteY2" fmla="*/ 0 h 1061561"/>
                <a:gd name="connsiteX3" fmla="*/ 9204086 w 9204086"/>
                <a:gd name="connsiteY3" fmla="*/ 106156 h 1061561"/>
                <a:gd name="connsiteX4" fmla="*/ 9204086 w 9204086"/>
                <a:gd name="connsiteY4" fmla="*/ 955405 h 1061561"/>
                <a:gd name="connsiteX5" fmla="*/ 9097930 w 9204086"/>
                <a:gd name="connsiteY5" fmla="*/ 1061561 h 1061561"/>
                <a:gd name="connsiteX6" fmla="*/ 106156 w 9204086"/>
                <a:gd name="connsiteY6" fmla="*/ 1061561 h 1061561"/>
                <a:gd name="connsiteX7" fmla="*/ 0 w 9204086"/>
                <a:gd name="connsiteY7" fmla="*/ 955405 h 1061561"/>
                <a:gd name="connsiteX8" fmla="*/ 0 w 9204086"/>
                <a:gd name="connsiteY8" fmla="*/ 106156 h 1061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204086" h="1061561">
                  <a:moveTo>
                    <a:pt x="0" y="106156"/>
                  </a:moveTo>
                  <a:cubicBezTo>
                    <a:pt x="0" y="47528"/>
                    <a:pt x="47528" y="0"/>
                    <a:pt x="106156" y="0"/>
                  </a:cubicBezTo>
                  <a:lnTo>
                    <a:pt x="9097930" y="0"/>
                  </a:lnTo>
                  <a:cubicBezTo>
                    <a:pt x="9156558" y="0"/>
                    <a:pt x="9204086" y="47528"/>
                    <a:pt x="9204086" y="106156"/>
                  </a:cubicBezTo>
                  <a:lnTo>
                    <a:pt x="9204086" y="955405"/>
                  </a:lnTo>
                  <a:cubicBezTo>
                    <a:pt x="9204086" y="1014033"/>
                    <a:pt x="9156558" y="1061561"/>
                    <a:pt x="9097930" y="1061561"/>
                  </a:cubicBezTo>
                  <a:lnTo>
                    <a:pt x="106156" y="1061561"/>
                  </a:lnTo>
                  <a:cubicBezTo>
                    <a:pt x="47528" y="1061561"/>
                    <a:pt x="0" y="1014033"/>
                    <a:pt x="0" y="955405"/>
                  </a:cubicBezTo>
                  <a:lnTo>
                    <a:pt x="0" y="106156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1378517"/>
                <a:satOff val="25807"/>
                <a:lumOff val="-1569"/>
                <a:alphaOff val="0"/>
              </a:schemeClr>
            </a:fillRef>
            <a:effectRef idx="0">
              <a:schemeClr val="accent2">
                <a:hueOff val="1378517"/>
                <a:satOff val="25807"/>
                <a:lumOff val="-1569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6342" tIns="126342" rIns="1628482" bIns="126342" numCol="1" spcCol="1270" anchor="ctr" anchorCtr="0">
              <a:noAutofit/>
            </a:bodyPr>
            <a:lstStyle/>
            <a:p>
              <a:endParaRPr lang="en-US" sz="2800" dirty="0"/>
            </a:p>
            <a:p>
              <a:r>
                <a:rPr lang="en-US" sz="2000" b="1" dirty="0"/>
                <a:t>View Tab</a:t>
              </a:r>
            </a:p>
            <a:p>
              <a:pPr lvl="1"/>
              <a:r>
                <a:rPr lang="en-US" dirty="0"/>
                <a:t>Change page </a:t>
              </a:r>
              <a:r>
                <a:rPr lang="en-US" dirty="0" err="1"/>
                <a:t>colour</a:t>
              </a:r>
              <a:r>
                <a:rPr lang="en-US" dirty="0"/>
                <a:t>, section </a:t>
              </a:r>
              <a:r>
                <a:rPr lang="en-US" dirty="0" err="1"/>
                <a:t>colour</a:t>
              </a:r>
              <a:r>
                <a:rPr lang="en-US" dirty="0"/>
                <a:t>, blank pages to grid pages, Etc. </a:t>
              </a:r>
            </a:p>
            <a:p>
              <a:pPr lvl="1"/>
              <a:r>
                <a:rPr lang="en-US" dirty="0"/>
                <a:t>Quick Note feature similar to Sticky Note</a:t>
              </a:r>
            </a:p>
            <a:p>
              <a:endParaRPr lang="en-US" sz="2800" dirty="0"/>
            </a:p>
          </p:txBody>
        </p:sp>
      </p:grpSp>
      <p:sp>
        <p:nvSpPr>
          <p:cNvPr id="10" name="Arrow: Bent-Up 9">
            <a:extLst>
              <a:ext uri="{FF2B5EF4-FFF2-40B4-BE49-F238E27FC236}">
                <a16:creationId xmlns:a16="http://schemas.microsoft.com/office/drawing/2014/main" id="{A14E31E6-3A75-4F87-B6AC-BBAF8B91C2E6}"/>
              </a:ext>
            </a:extLst>
          </p:cNvPr>
          <p:cNvSpPr/>
          <p:nvPr/>
        </p:nvSpPr>
        <p:spPr>
          <a:xfrm rot="16200000">
            <a:off x="3646684" y="1345350"/>
            <a:ext cx="144016" cy="216024"/>
          </a:xfrm>
          <a:prstGeom prst="bentUpArrow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434705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E6802-DC9D-4C92-B2AE-F99A1B0B0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Great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310BE-B1CC-49BE-9E79-152AD7D6C6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Allows for collaboration through “Share” option</a:t>
            </a:r>
          </a:p>
          <a:p>
            <a:r>
              <a:rPr lang="en-US" dirty="0">
                <a:solidFill>
                  <a:schemeClr val="tx1"/>
                </a:solidFill>
              </a:rPr>
              <a:t>Integrate OneNote to Outlook meeting invites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From an email, </a:t>
            </a:r>
            <a:r>
              <a:rPr lang="en-US" dirty="0" err="1"/>
              <a:t>Ctrl+Alt+R</a:t>
            </a:r>
            <a:r>
              <a:rPr lang="en-US" dirty="0"/>
              <a:t> to create a meeting with everyone in the email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Click on the “OneNote” icon in the meeting invite to share meeting minutes with everyone </a:t>
            </a:r>
          </a:p>
          <a:p>
            <a:r>
              <a:rPr lang="en-US" dirty="0">
                <a:solidFill>
                  <a:schemeClr val="tx1"/>
                </a:solidFill>
              </a:rPr>
              <a:t>Search your notebook for keywords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If you don’t remember which page/section the information is at</a:t>
            </a:r>
          </a:p>
          <a:p>
            <a:r>
              <a:rPr lang="en-US" dirty="0">
                <a:solidFill>
                  <a:schemeClr val="tx1"/>
                </a:solidFill>
              </a:rPr>
              <a:t>Password protect a section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The content of the section reveals only after you enter the password</a:t>
            </a:r>
          </a:p>
          <a:p>
            <a:r>
              <a:rPr lang="en-US" dirty="0">
                <a:solidFill>
                  <a:schemeClr val="tx1"/>
                </a:solidFill>
              </a:rPr>
              <a:t>Turn off Auto Sync through “Sync Status” or “Options”</a:t>
            </a:r>
          </a:p>
        </p:txBody>
      </p:sp>
    </p:spTree>
    <p:extLst>
      <p:ext uri="{BB962C8B-B14F-4D97-AF65-F5344CB8AC3E}">
        <p14:creationId xmlns:p14="http://schemas.microsoft.com/office/powerpoint/2010/main" val="39226800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1F43F-27D7-43C0-9B57-A7C02557B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240" y="401054"/>
            <a:ext cx="9875520" cy="497305"/>
          </a:xfrm>
        </p:spPr>
        <p:txBody>
          <a:bodyPr>
            <a:normAutofit fontScale="90000"/>
          </a:bodyPr>
          <a:lstStyle/>
          <a:p>
            <a:r>
              <a:rPr lang="en-US" dirty="0"/>
              <a:t>Features in the Windows 10 Version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9659C322-EEB6-48A0-B2AA-F0EAEF9B89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90E67BF4-CFF3-4EC1-94A9-A291F0FA4770}"/>
              </a:ext>
            </a:extLst>
          </p:cNvPr>
          <p:cNvSpPr txBox="1">
            <a:spLocks/>
          </p:cNvSpPr>
          <p:nvPr/>
        </p:nvSpPr>
        <p:spPr>
          <a:xfrm>
            <a:off x="817519" y="1124744"/>
            <a:ext cx="8568952" cy="4608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orbel" pitchFamily="34" charset="0"/>
              <a:buNone/>
            </a:pPr>
            <a:r>
              <a:rPr lang="en-US" sz="2000" dirty="0"/>
              <a:t>Windows 7 version  icon           and Windows 10 version icon</a:t>
            </a:r>
          </a:p>
          <a:p>
            <a:pPr marL="0" indent="0">
              <a:buFont typeface="Corbel" pitchFamily="34" charset="0"/>
              <a:buNone/>
            </a:pPr>
            <a:endParaRPr lang="en-US" sz="600" dirty="0"/>
          </a:p>
          <a:p>
            <a:endParaRPr lang="en-US" sz="600" dirty="0"/>
          </a:p>
          <a:p>
            <a:endParaRPr lang="en-US" sz="600" dirty="0"/>
          </a:p>
          <a:p>
            <a:pPr marL="0" indent="0">
              <a:buFont typeface="Corbel" pitchFamily="34" charset="0"/>
              <a:buNone/>
            </a:pPr>
            <a:r>
              <a:rPr lang="en-US" sz="2000" dirty="0"/>
              <a:t>	</a:t>
            </a:r>
            <a:r>
              <a:rPr lang="en-US" sz="1600" dirty="0"/>
              <a:t>				Dictate your notes</a:t>
            </a:r>
          </a:p>
          <a:p>
            <a:pPr marL="45720" indent="0">
              <a:buNone/>
            </a:pPr>
            <a:r>
              <a:rPr lang="en-US" sz="1600" dirty="0"/>
              <a:t>                                                        Light bulb icon “Tell Me” feature for how to do something in OneNote </a:t>
            </a:r>
          </a:p>
          <a:p>
            <a:endParaRPr lang="en-CA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11D1335-AAC1-4DD5-A4C1-F792BCB3DD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0587" y="1087564"/>
            <a:ext cx="490205" cy="42987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EC41B9C-A6F8-4834-8840-B016550A3C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2180" y="1084451"/>
            <a:ext cx="466186" cy="42987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173FFE8-4294-4A4C-9A62-70C06B8F1D0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" b="-7367"/>
          <a:stretch/>
        </p:blipFill>
        <p:spPr>
          <a:xfrm>
            <a:off x="2378545" y="3141836"/>
            <a:ext cx="4926927" cy="3716163"/>
          </a:xfrm>
          <a:prstGeom prst="rect">
            <a:avLst/>
          </a:prstGeom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6792FED3-7FF2-479C-9F2F-58BB4351BD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8528" y="1627515"/>
            <a:ext cx="8784976" cy="587206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76C8F0E2-3ABD-4C35-BDF6-1AC74A7C2BDE}"/>
              </a:ext>
            </a:extLst>
          </p:cNvPr>
          <p:cNvSpPr/>
          <p:nvPr/>
        </p:nvSpPr>
        <p:spPr>
          <a:xfrm>
            <a:off x="6365925" y="1900750"/>
            <a:ext cx="720080" cy="432048"/>
          </a:xfrm>
          <a:prstGeom prst="ellipse">
            <a:avLst/>
          </a:prstGeom>
          <a:noFill/>
          <a:ln>
            <a:solidFill>
              <a:srgbClr val="FE9E32"/>
            </a:solidFill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A72DCE8-ADDB-4113-8876-9E4162092B4E}"/>
              </a:ext>
            </a:extLst>
          </p:cNvPr>
          <p:cNvSpPr/>
          <p:nvPr/>
        </p:nvSpPr>
        <p:spPr>
          <a:xfrm>
            <a:off x="8023368" y="1763229"/>
            <a:ext cx="314182" cy="404326"/>
          </a:xfrm>
          <a:prstGeom prst="ellipse">
            <a:avLst/>
          </a:prstGeom>
          <a:noFill/>
          <a:ln>
            <a:solidFill>
              <a:srgbClr val="FE9E32"/>
            </a:solidFill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58819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637</Words>
  <Application>Microsoft Office PowerPoint</Application>
  <PresentationFormat>Widescreen</PresentationFormat>
  <Paragraphs>90</Paragraphs>
  <Slides>10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Corbel</vt:lpstr>
      <vt:lpstr>Wingdings</vt:lpstr>
      <vt:lpstr>Basis</vt:lpstr>
      <vt:lpstr>Lunch and Learn Microsoft OneNote</vt:lpstr>
      <vt:lpstr>Background</vt:lpstr>
      <vt:lpstr>Hierarchy and Layout</vt:lpstr>
      <vt:lpstr>Home Tab</vt:lpstr>
      <vt:lpstr>Insert Tab</vt:lpstr>
      <vt:lpstr>Draw Tab</vt:lpstr>
      <vt:lpstr>Three Very Helpful but Often Overlooked Tabs</vt:lpstr>
      <vt:lpstr>Other Great Features</vt:lpstr>
      <vt:lpstr>Features in the Windows 10 Version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Street View House Numbers Image Recognition</dc:title>
  <dc:creator>Celine L</dc:creator>
  <cp:lastModifiedBy>LI Celine - (S&amp;E) - KINECTRICS</cp:lastModifiedBy>
  <cp:revision>21</cp:revision>
  <dcterms:created xsi:type="dcterms:W3CDTF">2019-08-25T17:26:40Z</dcterms:created>
  <dcterms:modified xsi:type="dcterms:W3CDTF">2020-03-30T04:39:47Z</dcterms:modified>
</cp:coreProperties>
</file>