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332656"/>
          <a:ext cx="5832647" cy="4104452"/>
        </p:xfrm>
        <a:graphic>
          <a:graphicData uri="http://schemas.openxmlformats.org/drawingml/2006/table">
            <a:tbl>
              <a:tblPr/>
              <a:tblGrid>
                <a:gridCol w="869185"/>
                <a:gridCol w="1049582"/>
                <a:gridCol w="1033560"/>
                <a:gridCol w="648072"/>
                <a:gridCol w="1264736"/>
                <a:gridCol w="967512"/>
              </a:tblGrid>
              <a:tr h="37313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vsg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ThemalImaging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功能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DB25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编号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DB25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编号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port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read/write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反转逻辑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prep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p2.0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W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是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stim 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p0.0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R&amp;W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否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stim 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p0.1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R&amp;W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否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stim 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p0.2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R&amp;W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否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stim 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17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p0.3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R&amp;W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否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stim 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p0.4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R&amp;W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否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stim 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19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p0.5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R&amp;W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否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stim 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p0.6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R&amp;W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否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GND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18-25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GND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　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　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536" y="4725144"/>
          <a:ext cx="6048672" cy="1013460"/>
        </p:xfrm>
        <a:graphic>
          <a:graphicData uri="http://schemas.openxmlformats.org/drawingml/2006/table">
            <a:tbl>
              <a:tblPr/>
              <a:tblGrid>
                <a:gridCol w="752063"/>
                <a:gridCol w="913219"/>
                <a:gridCol w="1009913"/>
                <a:gridCol w="1106606"/>
                <a:gridCol w="1240758"/>
                <a:gridCol w="1026113"/>
              </a:tblGrid>
              <a:tr h="1714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呼吸机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ThemalImaging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功能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BNC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DB25</a:t>
                      </a:r>
                      <a:r>
                        <a:rPr lang="zh-CN" alt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read/write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反转逻辑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p1.3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GND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18-25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GND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Office PowerPoint</Application>
  <PresentationFormat>全屏显示(4:3)</PresentationFormat>
  <Paragraphs>82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haidonglab</cp:lastModifiedBy>
  <cp:revision>3</cp:revision>
  <dcterms:modified xsi:type="dcterms:W3CDTF">2011-10-31T08:16:00Z</dcterms:modified>
</cp:coreProperties>
</file>