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034363" cy="4268965"/>
          </a:xfrm>
        </p:spPr>
        <p:txBody>
          <a:bodyPr>
            <a:normAutofit fontScale="90000"/>
          </a:bodyPr>
          <a:lstStyle/>
          <a:p>
            <a:r>
              <a:rPr kumimoji="1" lang="en-US" altLang="zh-CN" i="0" dirty="0" smtClean="0"/>
              <a:t>How does  indexes influence the databases?</a:t>
            </a:r>
            <a:endParaRPr kumimoji="1" lang="zh-CN" altLang="en-US" i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i="0" dirty="0" err="1" smtClean="0"/>
              <a:t>Yuyang</a:t>
            </a:r>
            <a:r>
              <a:rPr kumimoji="1" lang="en-US" altLang="zh-CN" i="0" dirty="0" smtClean="0"/>
              <a:t> Liu    |    </a:t>
            </a:r>
            <a:r>
              <a:rPr kumimoji="1" lang="en-US" altLang="zh-CN" i="0" dirty="0" err="1" smtClean="0"/>
              <a:t>Zilong</a:t>
            </a:r>
            <a:r>
              <a:rPr kumimoji="1" lang="en-US" altLang="zh-CN" i="0" dirty="0" smtClean="0"/>
              <a:t> Tan    |    Peicheng Wen</a:t>
            </a:r>
            <a:endParaRPr kumimoji="1"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3349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Index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B-Tree</a:t>
            </a:r>
          </a:p>
          <a:p>
            <a:r>
              <a:rPr kumimoji="1" lang="en-US" altLang="zh-CN" dirty="0" smtClean="0"/>
              <a:t>Bitmap</a:t>
            </a:r>
          </a:p>
          <a:p>
            <a:r>
              <a:rPr kumimoji="1" lang="en-US" altLang="zh-CN" dirty="0" smtClean="0"/>
              <a:t>Hash?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75522"/>
          </a:xfrm>
        </p:spPr>
        <p:txBody>
          <a:bodyPr/>
          <a:lstStyle/>
          <a:p>
            <a:r>
              <a:rPr kumimoji="1" lang="en-US" altLang="zh-CN" dirty="0" smtClean="0"/>
              <a:t>Benefit of 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1666134"/>
          </a:xfrm>
        </p:spPr>
        <p:txBody>
          <a:bodyPr/>
          <a:lstStyle/>
          <a:p>
            <a:r>
              <a:rPr kumimoji="1" lang="en-US" altLang="zh-CN" dirty="0" smtClean="0"/>
              <a:t>Accelerate the Transaction with a ‘WHERE’ clause</a:t>
            </a:r>
          </a:p>
          <a:p>
            <a:r>
              <a:rPr kumimoji="1" lang="en-US" altLang="zh-CN" dirty="0" smtClean="0"/>
              <a:t>ORDER BY / GROUP BY</a:t>
            </a:r>
          </a:p>
          <a:p>
            <a:r>
              <a:rPr kumimoji="1" lang="en-US" altLang="zh-CN" dirty="0" smtClean="0"/>
              <a:t>Enforce </a:t>
            </a:r>
            <a:r>
              <a:rPr kumimoji="1" lang="en-US" altLang="zh-CN" dirty="0"/>
              <a:t>uniqueness in data of a column.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2000" y="2948841"/>
            <a:ext cx="3833906" cy="1675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Drawback of index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1600" y="2948841"/>
            <a:ext cx="6248398" cy="166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Additional disk space</a:t>
            </a:r>
          </a:p>
          <a:p>
            <a:r>
              <a:rPr kumimoji="1" lang="en-US" altLang="zh-CN" dirty="0" smtClean="0"/>
              <a:t>Slow down the modification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7286"/>
            <a:ext cx="6689378" cy="274876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Accelerate the transaction ‘SELECT’ with             ‘WHERE’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05400" y="3151163"/>
            <a:ext cx="655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100,000 Rows          24 Columns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79" y="4051671"/>
            <a:ext cx="6220253" cy="14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32" y="563033"/>
            <a:ext cx="4940300" cy="495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563033"/>
            <a:ext cx="5873266" cy="11133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602" y="3039533"/>
            <a:ext cx="51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1000 Transactions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13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607484"/>
            <a:ext cx="3867150" cy="480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607484"/>
            <a:ext cx="3829050" cy="476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6027" y="5556738"/>
            <a:ext cx="26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SELECT without indexes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58855" y="5556738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SELECT </a:t>
            </a:r>
            <a:r>
              <a:rPr kumimoji="1" lang="en-US" altLang="zh-CN" smtClean="0"/>
              <a:t>with an index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Slow down the transaction </a:t>
            </a:r>
            <a:br>
              <a:rPr kumimoji="1" lang="en-US" altLang="zh-CN" dirty="0" smtClean="0"/>
            </a:br>
            <a:r>
              <a:rPr kumimoji="1" lang="en-US" altLang="zh-CN" dirty="0" smtClean="0"/>
              <a:t>‘INSERT’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59678"/>
            <a:ext cx="6248400" cy="4591118"/>
          </a:xfrm>
        </p:spPr>
      </p:pic>
      <p:sp>
        <p:nvSpPr>
          <p:cNvPr id="5" name="文本框 4"/>
          <p:cNvSpPr txBox="1"/>
          <p:nvPr/>
        </p:nvSpPr>
        <p:spPr>
          <a:xfrm>
            <a:off x="5571065" y="5481669"/>
            <a:ext cx="54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1000 </a:t>
            </a:r>
            <a:r>
              <a:rPr kumimoji="1" lang="en-US" altLang="zh-CN" smtClean="0"/>
              <a:t>INSERT transactions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3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" y="383441"/>
            <a:ext cx="3876675" cy="49053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86" y="440592"/>
            <a:ext cx="3895725" cy="484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66" y="440592"/>
            <a:ext cx="3857625" cy="4791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708" y="5430129"/>
            <a:ext cx="312302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Insert without indexes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32043" y="5430129"/>
            <a:ext cx="28698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Insert with </a:t>
            </a:r>
            <a:r>
              <a:rPr kumimoji="1" lang="en-US" altLang="zh-CN" smtClean="0"/>
              <a:t>5 indexes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01673" y="5430129"/>
            <a:ext cx="28698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Insert with 25 indexes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724556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8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8" id="{74669713-C080-4C4B-A409-6275C5640D79}" vid="{1684E3E2-D34F-4E98-BFE5-F03BFC5861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头条</Template>
  <TotalTime>44</TotalTime>
  <Words>91</Words>
  <Application>Microsoft Macintosh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Century Schoolbook</vt:lpstr>
      <vt:lpstr>Corbel</vt:lpstr>
      <vt:lpstr>华文楷体</vt:lpstr>
      <vt:lpstr>宋体</vt:lpstr>
      <vt:lpstr>Arial</vt:lpstr>
      <vt:lpstr>TF10001028</vt:lpstr>
      <vt:lpstr>How does  indexes influence the databases?</vt:lpstr>
      <vt:lpstr>Index Types</vt:lpstr>
      <vt:lpstr>Benefit of index</vt:lpstr>
      <vt:lpstr>Accelerate the transaction ‘SELECT’ with             ‘WHERE’</vt:lpstr>
      <vt:lpstr>PowerPoint 演示文稿</vt:lpstr>
      <vt:lpstr>PowerPoint 演示文稿</vt:lpstr>
      <vt:lpstr>Slow down the transaction  ‘INSERT’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 indexes influence the databases?</dc:title>
  <dc:creator>Peicheng Wen</dc:creator>
  <cp:lastModifiedBy>Peicheng Wen</cp:lastModifiedBy>
  <cp:revision>5</cp:revision>
  <dcterms:created xsi:type="dcterms:W3CDTF">2017-11-15T22:51:05Z</dcterms:created>
  <dcterms:modified xsi:type="dcterms:W3CDTF">2017-11-15T23:35:59Z</dcterms:modified>
</cp:coreProperties>
</file>