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90"/>
  </p:normalViewPr>
  <p:slideViewPr>
    <p:cSldViewPr snapToGrid="0" snapToObjects="1">
      <p:cViewPr>
        <p:scale>
          <a:sx n="84" d="100"/>
          <a:sy n="84" d="100"/>
        </p:scale>
        <p:origin x="3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Apply machine learning on Investing stocks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Peicheng Wen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38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179693"/>
              </p:ext>
            </p:extLst>
          </p:nvPr>
        </p:nvGraphicFramePr>
        <p:xfrm>
          <a:off x="685800" y="2141538"/>
          <a:ext cx="10131426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482840"/>
                <a:gridCol w="2648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Method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Accuracy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Linear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56.58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RBF</a:t>
                      </a:r>
                      <a:r>
                        <a:rPr lang="en-US" altLang="zh-CN" sz="2800" baseline="0" dirty="0" smtClean="0"/>
                        <a:t> &amp; default parameter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61.07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RBF &amp; adjusted parameter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72.33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Missing data processing</a:t>
                      </a:r>
                      <a:r>
                        <a:rPr lang="en-US" altLang="zh-CN" sz="2800" baseline="0" dirty="0" smtClean="0"/>
                        <a:t> </a:t>
                      </a:r>
                      <a:r>
                        <a:rPr lang="mr-IN" altLang="zh-CN" sz="2800" baseline="0" dirty="0" smtClean="0"/>
                        <a:t>–</a:t>
                      </a:r>
                      <a:r>
                        <a:rPr lang="en-US" altLang="zh-CN" sz="2800" baseline="0" dirty="0" smtClean="0"/>
                        <a:t> mean value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72.10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Naïve</a:t>
                      </a:r>
                      <a:r>
                        <a:rPr lang="en-US" altLang="zh-CN" sz="2800" baseline="0" dirty="0" smtClean="0"/>
                        <a:t> Greedy Search Algorithm Feature Selection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71.18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71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 &amp; code explanation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8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Original result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3962399" cy="3649133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SVM</a:t>
            </a:r>
          </a:p>
          <a:p>
            <a:r>
              <a:rPr kumimoji="1" lang="en-US" altLang="zh-CN" sz="3200" dirty="0" smtClean="0"/>
              <a:t>35 features</a:t>
            </a:r>
          </a:p>
          <a:p>
            <a:r>
              <a:rPr kumimoji="1" lang="en-US" altLang="zh-CN" sz="3200" dirty="0" smtClean="0"/>
              <a:t>Data size:6389</a:t>
            </a:r>
          </a:p>
          <a:p>
            <a:r>
              <a:rPr kumimoji="1" lang="en-US" altLang="zh-CN" sz="3200" dirty="0" smtClean="0"/>
              <a:t>Test times:100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16" y="2912704"/>
            <a:ext cx="4729166" cy="21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9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Rbf</a:t>
            </a:r>
            <a:r>
              <a:rPr kumimoji="1" lang="en-US" altLang="zh-CN" dirty="0" smtClean="0"/>
              <a:t> 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6141719" cy="3649133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Linear SVM Result = 56.58</a:t>
            </a:r>
          </a:p>
          <a:p>
            <a:r>
              <a:rPr kumimoji="1" lang="en-US" altLang="zh-CN" sz="3200" dirty="0" smtClean="0"/>
              <a:t> </a:t>
            </a:r>
            <a:r>
              <a:rPr kumimoji="1" lang="en-US" altLang="zh-CN" sz="3200" dirty="0" err="1"/>
              <a:t>clf</a:t>
            </a:r>
            <a:r>
              <a:rPr kumimoji="1" lang="en-US" altLang="zh-CN" sz="3200" dirty="0"/>
              <a:t> = </a:t>
            </a:r>
            <a:r>
              <a:rPr kumimoji="1" lang="en-US" altLang="zh-CN" sz="3200" dirty="0" err="1"/>
              <a:t>svm.SVC</a:t>
            </a:r>
            <a:r>
              <a:rPr kumimoji="1" lang="en-US" altLang="zh-CN" sz="3200" dirty="0"/>
              <a:t>(kernel="</a:t>
            </a:r>
            <a:r>
              <a:rPr kumimoji="1" lang="en-US" altLang="zh-CN" sz="3200" dirty="0" err="1"/>
              <a:t>rbf</a:t>
            </a:r>
            <a:r>
              <a:rPr kumimoji="1" lang="en-US" altLang="zh-CN" sz="3200" dirty="0"/>
              <a:t>",C=1.0)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99" y="2764618"/>
            <a:ext cx="4668539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RBF Parameter adjustment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5" y="2065867"/>
            <a:ext cx="6553200" cy="22479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86" y="2065867"/>
            <a:ext cx="4419600" cy="1041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36" y="3522134"/>
            <a:ext cx="1917700" cy="195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60389" y="5263978"/>
            <a:ext cx="5897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C = 14  </a:t>
            </a:r>
          </a:p>
          <a:p>
            <a:r>
              <a:rPr kumimoji="1" lang="en-US" altLang="zh-CN" sz="3200" dirty="0" smtClean="0"/>
              <a:t>Gamma = 1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432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RBF with appropriate hyper-parameter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" y="3161555"/>
            <a:ext cx="6717307" cy="1880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801" y="2065867"/>
            <a:ext cx="51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RBF with default parameter: 61.07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18" y="3161555"/>
            <a:ext cx="3598858" cy="1880001"/>
          </a:xfrm>
        </p:spPr>
      </p:pic>
    </p:spTree>
    <p:extLst>
      <p:ext uri="{BB962C8B-B14F-4D97-AF65-F5344CB8AC3E}">
        <p14:creationId xmlns:p14="http://schemas.microsoft.com/office/powerpoint/2010/main" val="3872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Missing data processing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04640"/>
            <a:ext cx="7230032" cy="239616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96" t="16072" r="32206" b="-1990"/>
          <a:stretch/>
        </p:blipFill>
        <p:spPr>
          <a:xfrm>
            <a:off x="7989329" y="4346062"/>
            <a:ext cx="3248025" cy="1315581"/>
          </a:xfrm>
          <a:prstGeom prst="rect">
            <a:avLst/>
          </a:prstGeom>
        </p:spPr>
      </p:pic>
      <p:pic>
        <p:nvPicPr>
          <p:cNvPr id="7" name="内容占位符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17" y="2048836"/>
            <a:ext cx="2901637" cy="15157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0704"/>
            <a:ext cx="7331770" cy="11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1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 selection-Naïve greedy search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" y="2065867"/>
            <a:ext cx="3151414" cy="3649662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14" y="2065867"/>
            <a:ext cx="5367745" cy="35649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65" y="4206240"/>
            <a:ext cx="5560995" cy="25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2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 selection-Naïve greedy search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" y="2767915"/>
            <a:ext cx="12146822" cy="2870886"/>
          </a:xfrm>
        </p:spPr>
      </p:pic>
    </p:spTree>
    <p:extLst>
      <p:ext uri="{BB962C8B-B14F-4D97-AF65-F5344CB8AC3E}">
        <p14:creationId xmlns:p14="http://schemas.microsoft.com/office/powerpoint/2010/main" val="33389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 selection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10 selected features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8" y="3081867"/>
            <a:ext cx="1943100" cy="9906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6" y="2821517"/>
            <a:ext cx="4826000" cy="1511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108" y="4744171"/>
            <a:ext cx="1170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Complete time (10 selected features &amp; adjusted parameters): 9’51’’</a:t>
            </a:r>
          </a:p>
          <a:p>
            <a:r>
              <a:rPr kumimoji="1" lang="en-US" altLang="zh-CN" sz="3200" dirty="0" smtClean="0"/>
              <a:t>Complete time (10 selected features): 3’50’’</a:t>
            </a:r>
          </a:p>
          <a:p>
            <a:r>
              <a:rPr kumimoji="1" lang="en-US" altLang="zh-CN" sz="3200" dirty="0" smtClean="0"/>
              <a:t>Complete time (without feature selection):7’02’’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689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4526</TotalTime>
  <Words>132</Words>
  <Application>Microsoft Macintosh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宋体</vt:lpstr>
      <vt:lpstr>Arial</vt:lpstr>
      <vt:lpstr>天体</vt:lpstr>
      <vt:lpstr>Apply machine learning on Investing stocks</vt:lpstr>
      <vt:lpstr>Original result</vt:lpstr>
      <vt:lpstr>Rbf SVM</vt:lpstr>
      <vt:lpstr>RBF Parameter adjustment</vt:lpstr>
      <vt:lpstr>RBF with appropriate hyper-parameter</vt:lpstr>
      <vt:lpstr>Missing data processing</vt:lpstr>
      <vt:lpstr>Feature selection-Naïve greedy search</vt:lpstr>
      <vt:lpstr>Feature selection-Naïve greedy search</vt:lpstr>
      <vt:lpstr>Feature selection – 10 selected features</vt:lpstr>
      <vt:lpstr>conclusion</vt:lpstr>
      <vt:lpstr>Demo &amp; code explanation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Peicheng Wen</dc:creator>
  <cp:lastModifiedBy>Peicheng Wen</cp:lastModifiedBy>
  <cp:revision>20</cp:revision>
  <dcterms:created xsi:type="dcterms:W3CDTF">2017-11-20T17:54:24Z</dcterms:created>
  <dcterms:modified xsi:type="dcterms:W3CDTF">2017-11-27T21:30:08Z</dcterms:modified>
</cp:coreProperties>
</file>