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0" r:id="rId4"/>
  </p:sldMasterIdLst>
  <p:notesMasterIdLst>
    <p:notesMasterId r:id="rId15"/>
  </p:notesMasterIdLst>
  <p:handoutMasterIdLst>
    <p:handoutMasterId r:id="rId16"/>
  </p:handoutMasterIdLst>
  <p:sldIdLst>
    <p:sldId id="256" r:id="rId5"/>
    <p:sldId id="279" r:id="rId6"/>
    <p:sldId id="280" r:id="rId7"/>
    <p:sldId id="259" r:id="rId8"/>
    <p:sldId id="276" r:id="rId9"/>
    <p:sldId id="265" r:id="rId10"/>
    <p:sldId id="266" r:id="rId11"/>
    <p:sldId id="270" r:id="rId12"/>
    <p:sldId id="281" r:id="rId13"/>
    <p:sldId id="27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8" userDrawn="1">
          <p15:clr>
            <a:srgbClr val="A4A3A4"/>
          </p15:clr>
        </p15:guide>
        <p15:guide id="2" pos="7080" userDrawn="1">
          <p15:clr>
            <a:srgbClr val="A4A3A4"/>
          </p15:clr>
        </p15:guide>
        <p15:guide id="3" pos="51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E009EFE-5052-9234-098C-A4B9DBDC0C66}" v="1900" dt="2024-05-29T12:51:52.86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848"/>
        <p:guide pos="7080"/>
        <p:guide pos="5112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9D9C8A4-C020-4AA0-9A2C-1C220A1D2602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CBA71E4-6609-40B0-9CE8-05EC4169E01E}">
      <dgm:prSet/>
      <dgm:spPr/>
      <dgm:t>
        <a:bodyPr/>
        <a:lstStyle/>
        <a:p>
          <a:r>
            <a:rPr lang="en-US" b="1"/>
            <a:t>Automatizare</a:t>
          </a:r>
          <a:r>
            <a:rPr lang="en-US"/>
            <a:t>: Udează plantele automat, reducând munca manuală.</a:t>
          </a:r>
        </a:p>
      </dgm:t>
    </dgm:pt>
    <dgm:pt modelId="{180DD4C3-C646-4D70-9D44-9FDB7334B2FF}" type="parTrans" cxnId="{78E49574-0710-4B2C-A10B-E683AEB6DFFD}">
      <dgm:prSet/>
      <dgm:spPr/>
      <dgm:t>
        <a:bodyPr/>
        <a:lstStyle/>
        <a:p>
          <a:endParaRPr lang="en-US"/>
        </a:p>
      </dgm:t>
    </dgm:pt>
    <dgm:pt modelId="{CC9A6A99-AA9D-4133-8A0C-C72AB38BD406}" type="sibTrans" cxnId="{78E49574-0710-4B2C-A10B-E683AEB6DFFD}">
      <dgm:prSet/>
      <dgm:spPr/>
      <dgm:t>
        <a:bodyPr/>
        <a:lstStyle/>
        <a:p>
          <a:endParaRPr lang="en-US"/>
        </a:p>
      </dgm:t>
    </dgm:pt>
    <dgm:pt modelId="{1B88B0E0-9F9F-437A-B00A-D7E1BCB47B4D}">
      <dgm:prSet/>
      <dgm:spPr/>
      <dgm:t>
        <a:bodyPr/>
        <a:lstStyle/>
        <a:p>
          <a:r>
            <a:rPr lang="en-US" b="1"/>
            <a:t>Economisirea apei</a:t>
          </a:r>
          <a:r>
            <a:rPr lang="en-US"/>
            <a:t>: Utilizează senzori pentru a iriga doar când este necesar, evitând risipa.</a:t>
          </a:r>
        </a:p>
      </dgm:t>
    </dgm:pt>
    <dgm:pt modelId="{2B8F3A10-AFFB-48B6-8CD9-8DB7644AD01B}" type="parTrans" cxnId="{A84529FD-870B-47AD-A80D-685ADD9127E9}">
      <dgm:prSet/>
      <dgm:spPr/>
      <dgm:t>
        <a:bodyPr/>
        <a:lstStyle/>
        <a:p>
          <a:endParaRPr lang="en-US"/>
        </a:p>
      </dgm:t>
    </dgm:pt>
    <dgm:pt modelId="{68B263EF-A92C-4111-8AF5-995169E50FB2}" type="sibTrans" cxnId="{A84529FD-870B-47AD-A80D-685ADD9127E9}">
      <dgm:prSet/>
      <dgm:spPr/>
      <dgm:t>
        <a:bodyPr/>
        <a:lstStyle/>
        <a:p>
          <a:endParaRPr lang="en-US"/>
        </a:p>
      </dgm:t>
    </dgm:pt>
    <dgm:pt modelId="{3A54CA5A-B48E-4344-8AD3-0829D3D86AD9}">
      <dgm:prSet/>
      <dgm:spPr/>
      <dgm:t>
        <a:bodyPr/>
        <a:lstStyle/>
        <a:p>
          <a:r>
            <a:rPr lang="en-US" b="1"/>
            <a:t>Flexibilitate</a:t>
          </a:r>
          <a:r>
            <a:rPr lang="en-US"/>
            <a:t>: Poate fi personalizat și extins în funcție de nevoi.</a:t>
          </a:r>
        </a:p>
      </dgm:t>
    </dgm:pt>
    <dgm:pt modelId="{EAD81357-2221-4A20-BC8A-3CD3B67D52DA}" type="parTrans" cxnId="{9843CD72-DE8A-43CE-BCD8-CB5590451BA0}">
      <dgm:prSet/>
      <dgm:spPr/>
      <dgm:t>
        <a:bodyPr/>
        <a:lstStyle/>
        <a:p>
          <a:endParaRPr lang="en-US"/>
        </a:p>
      </dgm:t>
    </dgm:pt>
    <dgm:pt modelId="{7EF1CB0C-3FB6-4C0F-A437-CA06A9A402D2}" type="sibTrans" cxnId="{9843CD72-DE8A-43CE-BCD8-CB5590451BA0}">
      <dgm:prSet/>
      <dgm:spPr/>
      <dgm:t>
        <a:bodyPr/>
        <a:lstStyle/>
        <a:p>
          <a:endParaRPr lang="en-US"/>
        </a:p>
      </dgm:t>
    </dgm:pt>
    <dgm:pt modelId="{A7483DC1-8484-4665-A0F0-80B5903D5F70}">
      <dgm:prSet/>
      <dgm:spPr/>
      <dgm:t>
        <a:bodyPr/>
        <a:lstStyle/>
        <a:p>
          <a:r>
            <a:rPr lang="en-US" b="1"/>
            <a:t>Costuri reduse</a:t>
          </a:r>
          <a:r>
            <a:rPr lang="en-US"/>
            <a:t>: Componentele sunt ieftine și accesibile.</a:t>
          </a:r>
        </a:p>
      </dgm:t>
    </dgm:pt>
    <dgm:pt modelId="{067BF90B-0862-4FBB-B418-76954D235DD1}" type="parTrans" cxnId="{DEFE401B-805B-4664-B46F-E4D7F062D842}">
      <dgm:prSet/>
      <dgm:spPr/>
      <dgm:t>
        <a:bodyPr/>
        <a:lstStyle/>
        <a:p>
          <a:endParaRPr lang="en-US"/>
        </a:p>
      </dgm:t>
    </dgm:pt>
    <dgm:pt modelId="{7CFB8083-042B-4A91-BFA0-F94A5EFFB49F}" type="sibTrans" cxnId="{DEFE401B-805B-4664-B46F-E4D7F062D842}">
      <dgm:prSet/>
      <dgm:spPr/>
      <dgm:t>
        <a:bodyPr/>
        <a:lstStyle/>
        <a:p>
          <a:endParaRPr lang="en-US"/>
        </a:p>
      </dgm:t>
    </dgm:pt>
    <dgm:pt modelId="{E66512E0-CE58-4CDC-9C21-59FF9CF8393A}">
      <dgm:prSet/>
      <dgm:spPr/>
      <dgm:t>
        <a:bodyPr/>
        <a:lstStyle/>
        <a:p>
          <a:r>
            <a:rPr lang="en-US" b="1"/>
            <a:t>Monitorizare de la distanță</a:t>
          </a:r>
          <a:r>
            <a:rPr lang="en-US"/>
            <a:t>: Poate fi controlat prin smartphone sau computer.</a:t>
          </a:r>
        </a:p>
      </dgm:t>
    </dgm:pt>
    <dgm:pt modelId="{0D70506C-CBE4-4CC6-AE3B-C4BF1E35717F}" type="parTrans" cxnId="{3C090938-2554-4492-A03A-25A92C025973}">
      <dgm:prSet/>
      <dgm:spPr/>
      <dgm:t>
        <a:bodyPr/>
        <a:lstStyle/>
        <a:p>
          <a:endParaRPr lang="en-US"/>
        </a:p>
      </dgm:t>
    </dgm:pt>
    <dgm:pt modelId="{AA945297-6F91-411B-9B75-4E225F04C82B}" type="sibTrans" cxnId="{3C090938-2554-4492-A03A-25A92C025973}">
      <dgm:prSet/>
      <dgm:spPr/>
      <dgm:t>
        <a:bodyPr/>
        <a:lstStyle/>
        <a:p>
          <a:endParaRPr lang="en-US"/>
        </a:p>
      </dgm:t>
    </dgm:pt>
    <dgm:pt modelId="{C71CC510-E9AC-444C-97F8-07CF077CFDC5}">
      <dgm:prSet/>
      <dgm:spPr/>
      <dgm:t>
        <a:bodyPr/>
        <a:lstStyle/>
        <a:p>
          <a:r>
            <a:rPr lang="en-US" b="1"/>
            <a:t>Îmbunătățirea sănătății plantelor</a:t>
          </a:r>
          <a:r>
            <a:rPr lang="en-US"/>
            <a:t>: Asigură o irigare corespunzătoare și regulată.</a:t>
          </a:r>
        </a:p>
      </dgm:t>
    </dgm:pt>
    <dgm:pt modelId="{B1BEB49E-199B-4FD6-ACDC-B5443A5DA3B8}" type="parTrans" cxnId="{29375303-03EC-48F5-9BAA-7A385829B976}">
      <dgm:prSet/>
      <dgm:spPr/>
      <dgm:t>
        <a:bodyPr/>
        <a:lstStyle/>
        <a:p>
          <a:endParaRPr lang="en-US"/>
        </a:p>
      </dgm:t>
    </dgm:pt>
    <dgm:pt modelId="{9795C5E8-DC86-4644-BA3C-BAE746FB5EF6}" type="sibTrans" cxnId="{29375303-03EC-48F5-9BAA-7A385829B976}">
      <dgm:prSet/>
      <dgm:spPr/>
      <dgm:t>
        <a:bodyPr/>
        <a:lstStyle/>
        <a:p>
          <a:endParaRPr lang="en-US"/>
        </a:p>
      </dgm:t>
    </dgm:pt>
    <dgm:pt modelId="{0986B15D-9119-4463-BF17-36BA1F464928}" type="pres">
      <dgm:prSet presAssocID="{F9D9C8A4-C020-4AA0-9A2C-1C220A1D2602}" presName="diagram" presStyleCnt="0">
        <dgm:presLayoutVars>
          <dgm:dir/>
          <dgm:resizeHandles val="exact"/>
        </dgm:presLayoutVars>
      </dgm:prSet>
      <dgm:spPr/>
    </dgm:pt>
    <dgm:pt modelId="{FA5A3431-C9E1-4327-BD98-CEA9A70C3D26}" type="pres">
      <dgm:prSet presAssocID="{3CBA71E4-6609-40B0-9CE8-05EC4169E01E}" presName="node" presStyleLbl="node1" presStyleIdx="0" presStyleCnt="6">
        <dgm:presLayoutVars>
          <dgm:bulletEnabled val="1"/>
        </dgm:presLayoutVars>
      </dgm:prSet>
      <dgm:spPr/>
    </dgm:pt>
    <dgm:pt modelId="{11DF1A05-0C0C-427B-9F93-EFA43613C201}" type="pres">
      <dgm:prSet presAssocID="{CC9A6A99-AA9D-4133-8A0C-C72AB38BD406}" presName="sibTrans" presStyleCnt="0"/>
      <dgm:spPr/>
    </dgm:pt>
    <dgm:pt modelId="{77CC958F-6AEE-4AEB-A846-275B7DEEF852}" type="pres">
      <dgm:prSet presAssocID="{1B88B0E0-9F9F-437A-B00A-D7E1BCB47B4D}" presName="node" presStyleLbl="node1" presStyleIdx="1" presStyleCnt="6">
        <dgm:presLayoutVars>
          <dgm:bulletEnabled val="1"/>
        </dgm:presLayoutVars>
      </dgm:prSet>
      <dgm:spPr/>
    </dgm:pt>
    <dgm:pt modelId="{609BD35B-8866-4C1F-9003-F46E62E361C5}" type="pres">
      <dgm:prSet presAssocID="{68B263EF-A92C-4111-8AF5-995169E50FB2}" presName="sibTrans" presStyleCnt="0"/>
      <dgm:spPr/>
    </dgm:pt>
    <dgm:pt modelId="{3B505831-EC2E-4843-A15C-089589998334}" type="pres">
      <dgm:prSet presAssocID="{3A54CA5A-B48E-4344-8AD3-0829D3D86AD9}" presName="node" presStyleLbl="node1" presStyleIdx="2" presStyleCnt="6">
        <dgm:presLayoutVars>
          <dgm:bulletEnabled val="1"/>
        </dgm:presLayoutVars>
      </dgm:prSet>
      <dgm:spPr/>
    </dgm:pt>
    <dgm:pt modelId="{93F37584-F938-4BD1-BD7B-3533DD1B8BB2}" type="pres">
      <dgm:prSet presAssocID="{7EF1CB0C-3FB6-4C0F-A437-CA06A9A402D2}" presName="sibTrans" presStyleCnt="0"/>
      <dgm:spPr/>
    </dgm:pt>
    <dgm:pt modelId="{A0853E63-3E9F-4F61-AB4F-06C1628A1730}" type="pres">
      <dgm:prSet presAssocID="{A7483DC1-8484-4665-A0F0-80B5903D5F70}" presName="node" presStyleLbl="node1" presStyleIdx="3" presStyleCnt="6">
        <dgm:presLayoutVars>
          <dgm:bulletEnabled val="1"/>
        </dgm:presLayoutVars>
      </dgm:prSet>
      <dgm:spPr/>
    </dgm:pt>
    <dgm:pt modelId="{371F3803-C107-486B-A78E-7EBF02CDDD83}" type="pres">
      <dgm:prSet presAssocID="{7CFB8083-042B-4A91-BFA0-F94A5EFFB49F}" presName="sibTrans" presStyleCnt="0"/>
      <dgm:spPr/>
    </dgm:pt>
    <dgm:pt modelId="{DAB32B36-74B1-444F-AD88-B83FA1BC9167}" type="pres">
      <dgm:prSet presAssocID="{E66512E0-CE58-4CDC-9C21-59FF9CF8393A}" presName="node" presStyleLbl="node1" presStyleIdx="4" presStyleCnt="6">
        <dgm:presLayoutVars>
          <dgm:bulletEnabled val="1"/>
        </dgm:presLayoutVars>
      </dgm:prSet>
      <dgm:spPr/>
    </dgm:pt>
    <dgm:pt modelId="{68663590-24C0-412D-9E87-F4ADA772A573}" type="pres">
      <dgm:prSet presAssocID="{AA945297-6F91-411B-9B75-4E225F04C82B}" presName="sibTrans" presStyleCnt="0"/>
      <dgm:spPr/>
    </dgm:pt>
    <dgm:pt modelId="{9954151F-850A-4D09-AD1B-9272C7676DA0}" type="pres">
      <dgm:prSet presAssocID="{C71CC510-E9AC-444C-97F8-07CF077CFDC5}" presName="node" presStyleLbl="node1" presStyleIdx="5" presStyleCnt="6">
        <dgm:presLayoutVars>
          <dgm:bulletEnabled val="1"/>
        </dgm:presLayoutVars>
      </dgm:prSet>
      <dgm:spPr/>
    </dgm:pt>
  </dgm:ptLst>
  <dgm:cxnLst>
    <dgm:cxn modelId="{29375303-03EC-48F5-9BAA-7A385829B976}" srcId="{F9D9C8A4-C020-4AA0-9A2C-1C220A1D2602}" destId="{C71CC510-E9AC-444C-97F8-07CF077CFDC5}" srcOrd="5" destOrd="0" parTransId="{B1BEB49E-199B-4FD6-ACDC-B5443A5DA3B8}" sibTransId="{9795C5E8-DC86-4644-BA3C-BAE746FB5EF6}"/>
    <dgm:cxn modelId="{B0506D0D-9B72-4A27-8AD4-D6E62EF75BA2}" type="presOf" srcId="{3A54CA5A-B48E-4344-8AD3-0829D3D86AD9}" destId="{3B505831-EC2E-4843-A15C-089589998334}" srcOrd="0" destOrd="0" presId="urn:microsoft.com/office/officeart/2005/8/layout/default"/>
    <dgm:cxn modelId="{2F946614-D1C6-4B5C-A81A-312AF78FE361}" type="presOf" srcId="{C71CC510-E9AC-444C-97F8-07CF077CFDC5}" destId="{9954151F-850A-4D09-AD1B-9272C7676DA0}" srcOrd="0" destOrd="0" presId="urn:microsoft.com/office/officeart/2005/8/layout/default"/>
    <dgm:cxn modelId="{DEFE401B-805B-4664-B46F-E4D7F062D842}" srcId="{F9D9C8A4-C020-4AA0-9A2C-1C220A1D2602}" destId="{A7483DC1-8484-4665-A0F0-80B5903D5F70}" srcOrd="3" destOrd="0" parTransId="{067BF90B-0862-4FBB-B418-76954D235DD1}" sibTransId="{7CFB8083-042B-4A91-BFA0-F94A5EFFB49F}"/>
    <dgm:cxn modelId="{056D0127-9DFC-4C00-9606-82A5F59D221C}" type="presOf" srcId="{E66512E0-CE58-4CDC-9C21-59FF9CF8393A}" destId="{DAB32B36-74B1-444F-AD88-B83FA1BC9167}" srcOrd="0" destOrd="0" presId="urn:microsoft.com/office/officeart/2005/8/layout/default"/>
    <dgm:cxn modelId="{3C090938-2554-4492-A03A-25A92C025973}" srcId="{F9D9C8A4-C020-4AA0-9A2C-1C220A1D2602}" destId="{E66512E0-CE58-4CDC-9C21-59FF9CF8393A}" srcOrd="4" destOrd="0" parTransId="{0D70506C-CBE4-4CC6-AE3B-C4BF1E35717F}" sibTransId="{AA945297-6F91-411B-9B75-4E225F04C82B}"/>
    <dgm:cxn modelId="{9843CD72-DE8A-43CE-BCD8-CB5590451BA0}" srcId="{F9D9C8A4-C020-4AA0-9A2C-1C220A1D2602}" destId="{3A54CA5A-B48E-4344-8AD3-0829D3D86AD9}" srcOrd="2" destOrd="0" parTransId="{EAD81357-2221-4A20-BC8A-3CD3B67D52DA}" sibTransId="{7EF1CB0C-3FB6-4C0F-A437-CA06A9A402D2}"/>
    <dgm:cxn modelId="{78E49574-0710-4B2C-A10B-E683AEB6DFFD}" srcId="{F9D9C8A4-C020-4AA0-9A2C-1C220A1D2602}" destId="{3CBA71E4-6609-40B0-9CE8-05EC4169E01E}" srcOrd="0" destOrd="0" parTransId="{180DD4C3-C646-4D70-9D44-9FDB7334B2FF}" sibTransId="{CC9A6A99-AA9D-4133-8A0C-C72AB38BD406}"/>
    <dgm:cxn modelId="{76D47E5A-036C-43D0-A6BF-4B7E31646467}" type="presOf" srcId="{A7483DC1-8484-4665-A0F0-80B5903D5F70}" destId="{A0853E63-3E9F-4F61-AB4F-06C1628A1730}" srcOrd="0" destOrd="0" presId="urn:microsoft.com/office/officeart/2005/8/layout/default"/>
    <dgm:cxn modelId="{6833F280-4818-402C-BA17-02453F6F447B}" type="presOf" srcId="{3CBA71E4-6609-40B0-9CE8-05EC4169E01E}" destId="{FA5A3431-C9E1-4327-BD98-CEA9A70C3D26}" srcOrd="0" destOrd="0" presId="urn:microsoft.com/office/officeart/2005/8/layout/default"/>
    <dgm:cxn modelId="{B46118B4-FC35-4825-833A-9D7B9377232E}" type="presOf" srcId="{1B88B0E0-9F9F-437A-B00A-D7E1BCB47B4D}" destId="{77CC958F-6AEE-4AEB-A846-275B7DEEF852}" srcOrd="0" destOrd="0" presId="urn:microsoft.com/office/officeart/2005/8/layout/default"/>
    <dgm:cxn modelId="{747FA7DF-8656-4061-A221-B0F228F72A54}" type="presOf" srcId="{F9D9C8A4-C020-4AA0-9A2C-1C220A1D2602}" destId="{0986B15D-9119-4463-BF17-36BA1F464928}" srcOrd="0" destOrd="0" presId="urn:microsoft.com/office/officeart/2005/8/layout/default"/>
    <dgm:cxn modelId="{A84529FD-870B-47AD-A80D-685ADD9127E9}" srcId="{F9D9C8A4-C020-4AA0-9A2C-1C220A1D2602}" destId="{1B88B0E0-9F9F-437A-B00A-D7E1BCB47B4D}" srcOrd="1" destOrd="0" parTransId="{2B8F3A10-AFFB-48B6-8CD9-8DB7644AD01B}" sibTransId="{68B263EF-A92C-4111-8AF5-995169E50FB2}"/>
    <dgm:cxn modelId="{17788D73-AE36-4CB5-B154-ECEFA4A75724}" type="presParOf" srcId="{0986B15D-9119-4463-BF17-36BA1F464928}" destId="{FA5A3431-C9E1-4327-BD98-CEA9A70C3D26}" srcOrd="0" destOrd="0" presId="urn:microsoft.com/office/officeart/2005/8/layout/default"/>
    <dgm:cxn modelId="{CDA9B84F-0EE2-421E-8C93-F81BBEBAA5C5}" type="presParOf" srcId="{0986B15D-9119-4463-BF17-36BA1F464928}" destId="{11DF1A05-0C0C-427B-9F93-EFA43613C201}" srcOrd="1" destOrd="0" presId="urn:microsoft.com/office/officeart/2005/8/layout/default"/>
    <dgm:cxn modelId="{D467DD3B-55BE-4B51-AC01-0F62EE14D809}" type="presParOf" srcId="{0986B15D-9119-4463-BF17-36BA1F464928}" destId="{77CC958F-6AEE-4AEB-A846-275B7DEEF852}" srcOrd="2" destOrd="0" presId="urn:microsoft.com/office/officeart/2005/8/layout/default"/>
    <dgm:cxn modelId="{C17FF041-F6EC-41E6-8622-9D49842D7CEE}" type="presParOf" srcId="{0986B15D-9119-4463-BF17-36BA1F464928}" destId="{609BD35B-8866-4C1F-9003-F46E62E361C5}" srcOrd="3" destOrd="0" presId="urn:microsoft.com/office/officeart/2005/8/layout/default"/>
    <dgm:cxn modelId="{B766C0B9-9DF6-44D9-9D9B-A7B7A06DAB91}" type="presParOf" srcId="{0986B15D-9119-4463-BF17-36BA1F464928}" destId="{3B505831-EC2E-4843-A15C-089589998334}" srcOrd="4" destOrd="0" presId="urn:microsoft.com/office/officeart/2005/8/layout/default"/>
    <dgm:cxn modelId="{1A1D445C-52C8-42DD-95F5-9ED367CA7FD8}" type="presParOf" srcId="{0986B15D-9119-4463-BF17-36BA1F464928}" destId="{93F37584-F938-4BD1-BD7B-3533DD1B8BB2}" srcOrd="5" destOrd="0" presId="urn:microsoft.com/office/officeart/2005/8/layout/default"/>
    <dgm:cxn modelId="{0FCF5931-FA8E-4362-9026-92F41E519391}" type="presParOf" srcId="{0986B15D-9119-4463-BF17-36BA1F464928}" destId="{A0853E63-3E9F-4F61-AB4F-06C1628A1730}" srcOrd="6" destOrd="0" presId="urn:microsoft.com/office/officeart/2005/8/layout/default"/>
    <dgm:cxn modelId="{400DC450-ADAB-4A94-8B91-0482239DB91F}" type="presParOf" srcId="{0986B15D-9119-4463-BF17-36BA1F464928}" destId="{371F3803-C107-486B-A78E-7EBF02CDDD83}" srcOrd="7" destOrd="0" presId="urn:microsoft.com/office/officeart/2005/8/layout/default"/>
    <dgm:cxn modelId="{84278CCC-A578-4A9C-8060-E808EF0F6503}" type="presParOf" srcId="{0986B15D-9119-4463-BF17-36BA1F464928}" destId="{DAB32B36-74B1-444F-AD88-B83FA1BC9167}" srcOrd="8" destOrd="0" presId="urn:microsoft.com/office/officeart/2005/8/layout/default"/>
    <dgm:cxn modelId="{F2B01B9B-8B1D-44A1-8266-A9711368244E}" type="presParOf" srcId="{0986B15D-9119-4463-BF17-36BA1F464928}" destId="{68663590-24C0-412D-9E87-F4ADA772A573}" srcOrd="9" destOrd="0" presId="urn:microsoft.com/office/officeart/2005/8/layout/default"/>
    <dgm:cxn modelId="{FCB53926-57F2-4E87-9E63-E8D5BF182476}" type="presParOf" srcId="{0986B15D-9119-4463-BF17-36BA1F464928}" destId="{9954151F-850A-4D09-AD1B-9272C7676DA0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5A3431-C9E1-4327-BD98-CEA9A70C3D26}">
      <dsp:nvSpPr>
        <dsp:cNvPr id="0" name=""/>
        <dsp:cNvSpPr/>
      </dsp:nvSpPr>
      <dsp:spPr>
        <a:xfrm>
          <a:off x="0" y="309057"/>
          <a:ext cx="2054065" cy="12324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Automatizare</a:t>
          </a:r>
          <a:r>
            <a:rPr lang="en-US" sz="1700" kern="1200"/>
            <a:t>: Udează plantele automat, reducând munca manuală.</a:t>
          </a:r>
        </a:p>
      </dsp:txBody>
      <dsp:txXfrm>
        <a:off x="0" y="309057"/>
        <a:ext cx="2054065" cy="1232439"/>
      </dsp:txXfrm>
    </dsp:sp>
    <dsp:sp modelId="{77CC958F-6AEE-4AEB-A846-275B7DEEF852}">
      <dsp:nvSpPr>
        <dsp:cNvPr id="0" name=""/>
        <dsp:cNvSpPr/>
      </dsp:nvSpPr>
      <dsp:spPr>
        <a:xfrm>
          <a:off x="2259472" y="309057"/>
          <a:ext cx="2054065" cy="12324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Economisirea apei</a:t>
          </a:r>
          <a:r>
            <a:rPr lang="en-US" sz="1700" kern="1200"/>
            <a:t>: Utilizează senzori pentru a iriga doar când este necesar, evitând risipa.</a:t>
          </a:r>
        </a:p>
      </dsp:txBody>
      <dsp:txXfrm>
        <a:off x="2259472" y="309057"/>
        <a:ext cx="2054065" cy="1232439"/>
      </dsp:txXfrm>
    </dsp:sp>
    <dsp:sp modelId="{3B505831-EC2E-4843-A15C-089589998334}">
      <dsp:nvSpPr>
        <dsp:cNvPr id="0" name=""/>
        <dsp:cNvSpPr/>
      </dsp:nvSpPr>
      <dsp:spPr>
        <a:xfrm>
          <a:off x="4518945" y="309057"/>
          <a:ext cx="2054065" cy="12324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Flexibilitate</a:t>
          </a:r>
          <a:r>
            <a:rPr lang="en-US" sz="1700" kern="1200"/>
            <a:t>: Poate fi personalizat și extins în funcție de nevoi.</a:t>
          </a:r>
        </a:p>
      </dsp:txBody>
      <dsp:txXfrm>
        <a:off x="4518945" y="309057"/>
        <a:ext cx="2054065" cy="1232439"/>
      </dsp:txXfrm>
    </dsp:sp>
    <dsp:sp modelId="{A0853E63-3E9F-4F61-AB4F-06C1628A1730}">
      <dsp:nvSpPr>
        <dsp:cNvPr id="0" name=""/>
        <dsp:cNvSpPr/>
      </dsp:nvSpPr>
      <dsp:spPr>
        <a:xfrm>
          <a:off x="0" y="1746903"/>
          <a:ext cx="2054065" cy="12324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Costuri reduse</a:t>
          </a:r>
          <a:r>
            <a:rPr lang="en-US" sz="1700" kern="1200"/>
            <a:t>: Componentele sunt ieftine și accesibile.</a:t>
          </a:r>
        </a:p>
      </dsp:txBody>
      <dsp:txXfrm>
        <a:off x="0" y="1746903"/>
        <a:ext cx="2054065" cy="1232439"/>
      </dsp:txXfrm>
    </dsp:sp>
    <dsp:sp modelId="{DAB32B36-74B1-444F-AD88-B83FA1BC9167}">
      <dsp:nvSpPr>
        <dsp:cNvPr id="0" name=""/>
        <dsp:cNvSpPr/>
      </dsp:nvSpPr>
      <dsp:spPr>
        <a:xfrm>
          <a:off x="2259472" y="1746903"/>
          <a:ext cx="2054065" cy="12324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Monitorizare de la distanță</a:t>
          </a:r>
          <a:r>
            <a:rPr lang="en-US" sz="1700" kern="1200"/>
            <a:t>: Poate fi controlat prin smartphone sau computer.</a:t>
          </a:r>
        </a:p>
      </dsp:txBody>
      <dsp:txXfrm>
        <a:off x="2259472" y="1746903"/>
        <a:ext cx="2054065" cy="1232439"/>
      </dsp:txXfrm>
    </dsp:sp>
    <dsp:sp modelId="{9954151F-850A-4D09-AD1B-9272C7676DA0}">
      <dsp:nvSpPr>
        <dsp:cNvPr id="0" name=""/>
        <dsp:cNvSpPr/>
      </dsp:nvSpPr>
      <dsp:spPr>
        <a:xfrm>
          <a:off x="4518945" y="1746903"/>
          <a:ext cx="2054065" cy="12324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Îmbunătățirea sănătății plantelor</a:t>
          </a:r>
          <a:r>
            <a:rPr lang="en-US" sz="1700" kern="1200"/>
            <a:t>: Asigură o irigare corespunzătoare și regulată.</a:t>
          </a:r>
        </a:p>
      </dsp:txBody>
      <dsp:txXfrm>
        <a:off x="4518945" y="1746903"/>
        <a:ext cx="2054065" cy="12324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80AE3C0-C0E9-40F8-963A-C710B0868CE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B19749-4C26-46F6-A13E-4F2E91EC14F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AB2F5F-49ED-40E3-A1A5-941FF8279870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826E5B-3572-4EEA-91A0-FE0838ED614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1D8116-DB0F-4C4A-85AD-5331C0D78B8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DB74FA-BCF5-412C-B474-5CA730E53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6456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2C1060-699B-414A-8D16-7630F8BDD05E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ADF348-2A86-4531-BD4E-BD8C0BBDA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76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D51245-A7A5-4517-A4C5-F741FAE668F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1301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D51245-A7A5-4517-A4C5-F741FAE668F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1472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D51245-A7A5-4517-A4C5-F741FAE668F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2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1947BE1-D586-49AE-B2E6-EE426AA239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7532914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4C316E-D918-422D-AC5F-D93C59AB67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0078" y="627016"/>
            <a:ext cx="6389027" cy="5601790"/>
          </a:xfrm>
        </p:spPr>
        <p:txBody>
          <a:bodyPr>
            <a:noAutofit/>
          </a:bodyPr>
          <a:lstStyle>
            <a:lvl1pPr algn="r">
              <a:lnSpc>
                <a:spcPct val="101000"/>
              </a:lnSpc>
              <a:spcBef>
                <a:spcPts val="700"/>
              </a:spcBef>
              <a:spcAft>
                <a:spcPts val="700"/>
              </a:spcAft>
              <a:defRPr sz="8000" baseline="0"/>
            </a:lvl1pPr>
          </a:lstStyle>
          <a:p>
            <a:r>
              <a:rPr lang="en-US"/>
              <a:t>Click to edit Master TEXT style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B4012DC-9879-489B-B525-C474C5DD299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029797" y="627016"/>
            <a:ext cx="3199034" cy="5590903"/>
          </a:xfrm>
        </p:spPr>
        <p:txBody>
          <a:bodyPr anchor="ctr">
            <a:normAutofit/>
          </a:bodyPr>
          <a:lstStyle>
            <a:lvl1pPr>
              <a:defRPr lang="en-US" sz="2600" kern="1200" spc="50" baseline="0" dirty="0" smtClean="0">
                <a:solidFill>
                  <a:schemeClr val="tx1"/>
                </a:solidFill>
                <a:latin typeface="+mn-lt"/>
                <a:ea typeface="+mn-ea"/>
                <a:cs typeface="Calibri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14051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D984A150-581C-4608-9034-48767311A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609447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DF7571-A130-4054-9513-4BDAC9AE5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830" y="635000"/>
            <a:ext cx="5171770" cy="2039374"/>
          </a:xfrm>
        </p:spPr>
        <p:txBody>
          <a:bodyPr anchor="b">
            <a:noAutofit/>
          </a:bodyPr>
          <a:lstStyle>
            <a:lvl1pPr>
              <a:lnSpc>
                <a:spcPct val="101000"/>
              </a:lnSpc>
              <a:spcBef>
                <a:spcPts val="700"/>
              </a:spcBef>
              <a:spcAft>
                <a:spcPts val="700"/>
              </a:spcAft>
              <a:defRPr sz="6600" baseline="0"/>
            </a:lvl1pPr>
          </a:lstStyle>
          <a:p>
            <a:r>
              <a:rPr lang="en-US"/>
              <a:t>Click to edit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CA27FA5-F6EE-4784-AC43-76381FC2CD9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61998" y="2911475"/>
            <a:ext cx="4500563" cy="3311525"/>
          </a:xfrm>
        </p:spPr>
        <p:txBody>
          <a:bodyPr>
            <a:normAutofit/>
          </a:bodyPr>
          <a:lstStyle>
            <a:lvl1pPr>
              <a:defRPr lang="en-US" sz="2200" kern="1200" spc="5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7094F8F4-63E4-4A00-8F98-09219DA987A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42113" y="639763"/>
            <a:ext cx="2198687" cy="2546350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B34D9F00-72E9-433A-9427-8DA07653B25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337675" y="638175"/>
            <a:ext cx="2198688" cy="2546350"/>
          </a:xfrm>
        </p:spPr>
        <p:txBody>
          <a:bodyPr/>
          <a:lstStyle/>
          <a:p>
            <a:endParaRPr lang="en-US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1AD0C148-B6DB-4D32-B139-403A6AEC3DD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42113" y="3668713"/>
            <a:ext cx="2198687" cy="2554287"/>
          </a:xfrm>
        </p:spPr>
        <p:txBody>
          <a:bodyPr/>
          <a:lstStyle/>
          <a:p>
            <a:endParaRPr lang="en-US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D9D424B8-9E08-469D-88C8-019306CA382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337675" y="3668713"/>
            <a:ext cx="2198688" cy="254635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20XX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925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9D15A25-1111-478B-8F77-D992652C7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90108" y="1225106"/>
            <a:ext cx="8201891" cy="39518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66A3D1-C594-4520-A142-F0D3F59C5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5193" y="3036762"/>
            <a:ext cx="7136064" cy="1700784"/>
          </a:xfrm>
        </p:spPr>
        <p:txBody>
          <a:bodyPr/>
          <a:lstStyle>
            <a:lvl1pPr>
              <a:lnSpc>
                <a:spcPct val="101000"/>
              </a:lnSpc>
              <a:spcBef>
                <a:spcPts val="700"/>
              </a:spcBef>
              <a:spcAft>
                <a:spcPts val="700"/>
              </a:spcAft>
              <a:defRPr baseline="0"/>
            </a:lvl1pPr>
          </a:lstStyle>
          <a:p>
            <a:r>
              <a:rPr lang="en-US"/>
              <a:t>Click to edit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42FBE291-E88A-44C5-884C-183EE7F67EE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12804" y="1225484"/>
            <a:ext cx="4059934" cy="3951807"/>
          </a:xfrm>
        </p:spPr>
        <p:txBody>
          <a:bodyPr/>
          <a:lstStyle/>
          <a:p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1FF791A-8D73-49AD-8569-7F4FE14648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7779" y="5355583"/>
            <a:ext cx="2270162" cy="577153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>
                <a:cs typeface="Calibri"/>
              </a:rPr>
              <a:t>Click to edit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16F6145-A1AE-4CDA-AE26-E8FDEFAAB395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6984437" y="5355583"/>
            <a:ext cx="2270162" cy="577153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>
                <a:cs typeface="Calibri"/>
              </a:rPr>
              <a:t>Click to edit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FDD02FA-6843-4E54-ACDC-AFEAFB4EFAA9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9421095" y="5355583"/>
            <a:ext cx="2270162" cy="577153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>
                <a:cs typeface="Calibri"/>
              </a:rPr>
              <a:t>Click to edit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B99AED-D702-41BF-B21E-9BFB06308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3405051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74C4BB-67B0-4BF7-A7D4-4222652EDB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20XX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52C385-1FC3-453C-952E-8DDB1B052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245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9D15A25-1111-478B-8F77-D992652C7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264985"/>
            <a:ext cx="5297764" cy="39521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93472D-332A-4010-9FEA-8E1E9AE7E1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6213" y="336958"/>
            <a:ext cx="10616187" cy="1700784"/>
          </a:xfrm>
        </p:spPr>
        <p:txBody>
          <a:bodyPr/>
          <a:lstStyle>
            <a:lvl1pPr>
              <a:lnSpc>
                <a:spcPct val="101000"/>
              </a:lnSpc>
              <a:spcBef>
                <a:spcPts val="700"/>
              </a:spcBef>
              <a:spcAft>
                <a:spcPts val="700"/>
              </a:spcAft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TEXT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1FF791A-8D73-49AD-8569-7F4FE14648E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60120" y="2587752"/>
            <a:ext cx="3694176" cy="3258102"/>
          </a:xfrm>
        </p:spPr>
        <p:txBody>
          <a:bodyPr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>
                <a:cs typeface="Calibri"/>
              </a:rPr>
              <a:t>Click to edit master text style</a:t>
            </a:r>
          </a:p>
          <a:p>
            <a:endParaRPr lang="en-US">
              <a:cs typeface="Calibri"/>
            </a:endParaRP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9D1BED5-2D39-40ED-92F5-CF06BE8A759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297764" y="2265363"/>
            <a:ext cx="3479524" cy="3951287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42FBE291-E88A-44C5-884C-183EE7F67EE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777288" y="2265363"/>
            <a:ext cx="3414712" cy="3951287"/>
          </a:xfrm>
        </p:spPr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B99AED-D702-41BF-B21E-9BFB06308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1" y="6356350"/>
            <a:ext cx="3353262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74C4BB-67B0-4BF7-A7D4-4222652EDB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20XX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52C385-1FC3-453C-952E-8DDB1B052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907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D984A150-581C-4608-9034-48767311A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609447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E19D4B2-6593-465B-9A8E-03DFC94344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0438" y="317499"/>
            <a:ext cx="4500737" cy="2095501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z="5400"/>
              <a:t>Click to edit master text style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309CC8E-0532-4674-9535-1514DA3C14B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60438" y="2587625"/>
            <a:ext cx="4500737" cy="35941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sz="2000">
                <a:solidFill>
                  <a:schemeClr val="bg1"/>
                </a:solidFill>
                <a:cs typeface="Calibri"/>
              </a:rPr>
              <a:t>Click to edit master text style</a:t>
            </a:r>
          </a:p>
        </p:txBody>
      </p:sp>
      <p:sp>
        <p:nvSpPr>
          <p:cNvPr id="15" name="Footer Placeholder 8">
            <a:extLst>
              <a:ext uri="{FF2B5EF4-FFF2-40B4-BE49-F238E27FC236}">
                <a16:creationId xmlns:a16="http://schemas.microsoft.com/office/drawing/2014/main" id="{A468A676-C4AD-4F50-936D-1C858E8136CE}"/>
              </a:ext>
            </a:extLst>
          </p:cNvPr>
          <p:cNvSpPr txBox="1">
            <a:spLocks/>
          </p:cNvSpPr>
          <p:nvPr userDrawn="1"/>
        </p:nvSpPr>
        <p:spPr>
          <a:xfrm>
            <a:off x="960438" y="6356350"/>
            <a:ext cx="4981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100" kern="1200" cap="all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bg1"/>
                </a:solidFill>
              </a:rPr>
              <a:t>Sample Footer Text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537098-0CB9-40F0-99EE-35DF790670B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4474" y="0"/>
            <a:ext cx="3046351" cy="3428363"/>
          </a:xfrm>
        </p:spPr>
        <p:txBody>
          <a:bodyPr/>
          <a:lstStyle/>
          <a:p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B54A389-080E-45CE-8275-215B7C9B58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148763" y="0"/>
            <a:ext cx="3048000" cy="3429000"/>
          </a:xfrm>
        </p:spPr>
        <p:txBody>
          <a:bodyPr/>
          <a:lstStyle/>
          <a:p>
            <a:endParaRPr lang="en-US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F5006F58-5D95-4392-9D32-BE333EA5493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02350" y="3429000"/>
            <a:ext cx="6076950" cy="34290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20XX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730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1E0804-8E9E-4C6E-B18D-44FE715B2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73844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3236976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20XX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280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D984A150-581C-4608-9034-48767311A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57345" y="0"/>
            <a:ext cx="753465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E19D4B2-6593-465B-9A8E-03DFC94344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55771" y="1004205"/>
            <a:ext cx="6096000" cy="3725183"/>
          </a:xfrm>
        </p:spPr>
        <p:txBody>
          <a:bodyPr>
            <a:noAutofit/>
          </a:bodyPr>
          <a:lstStyle>
            <a:lvl1pPr>
              <a:defRPr sz="6000"/>
            </a:lvl1pPr>
          </a:lstStyle>
          <a:p>
            <a:r>
              <a:rPr lang="en-US" sz="5400"/>
              <a:t>Click to edit master text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537098-0CB9-40F0-99EE-35DF790670B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657345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Footer Placeholder 8">
            <a:extLst>
              <a:ext uri="{FF2B5EF4-FFF2-40B4-BE49-F238E27FC236}">
                <a16:creationId xmlns:a16="http://schemas.microsoft.com/office/drawing/2014/main" id="{A468A676-C4AD-4F50-936D-1C858E8136CE}"/>
              </a:ext>
            </a:extLst>
          </p:cNvPr>
          <p:cNvSpPr txBox="1">
            <a:spLocks/>
          </p:cNvSpPr>
          <p:nvPr userDrawn="1"/>
        </p:nvSpPr>
        <p:spPr>
          <a:xfrm>
            <a:off x="960438" y="6356350"/>
            <a:ext cx="4981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100" kern="1200" cap="all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bg1"/>
                </a:solidFill>
              </a:rPr>
              <a:t>Sample Footer Text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309CC8E-0532-4674-9535-1514DA3C14B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55771" y="4865914"/>
            <a:ext cx="6096000" cy="532038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sz="2000">
                <a:solidFill>
                  <a:schemeClr val="bg1"/>
                </a:solidFill>
                <a:cs typeface="Calibri"/>
              </a:rPr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40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1DF4D9E-FD4F-4244-ACD6-44EC4C0494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66800" y="3048000"/>
            <a:ext cx="1790700" cy="1790700"/>
          </a:xfrm>
        </p:spPr>
        <p:txBody>
          <a:bodyPr/>
          <a:lstStyle/>
          <a:p>
            <a:endParaRPr lang="en-US"/>
          </a:p>
        </p:txBody>
      </p:sp>
      <p:sp>
        <p:nvSpPr>
          <p:cNvPr id="24" name="Picture Placeholder 22">
            <a:extLst>
              <a:ext uri="{FF2B5EF4-FFF2-40B4-BE49-F238E27FC236}">
                <a16:creationId xmlns:a16="http://schemas.microsoft.com/office/drawing/2014/main" id="{44F5B526-8975-4F7C-B558-830FCEE0686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21762" y="3048000"/>
            <a:ext cx="1790700" cy="1790700"/>
          </a:xfrm>
        </p:spPr>
        <p:txBody>
          <a:bodyPr/>
          <a:lstStyle/>
          <a:p>
            <a:endParaRPr lang="en-US"/>
          </a:p>
        </p:txBody>
      </p:sp>
      <p:sp>
        <p:nvSpPr>
          <p:cNvPr id="25" name="Picture Placeholder 22">
            <a:extLst>
              <a:ext uri="{FF2B5EF4-FFF2-40B4-BE49-F238E27FC236}">
                <a16:creationId xmlns:a16="http://schemas.microsoft.com/office/drawing/2014/main" id="{ED20DBB5-D24E-40D6-AFFB-428692A51AD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76021" y="3048000"/>
            <a:ext cx="1790700" cy="1790700"/>
          </a:xfrm>
        </p:spPr>
        <p:txBody>
          <a:bodyPr/>
          <a:lstStyle/>
          <a:p>
            <a:endParaRPr lang="en-US"/>
          </a:p>
        </p:txBody>
      </p:sp>
      <p:sp>
        <p:nvSpPr>
          <p:cNvPr id="26" name="Picture Placeholder 22">
            <a:extLst>
              <a:ext uri="{FF2B5EF4-FFF2-40B4-BE49-F238E27FC236}">
                <a16:creationId xmlns:a16="http://schemas.microsoft.com/office/drawing/2014/main" id="{F6F7262C-3E29-4219-AF83-B7A71B97A13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334500" y="3048000"/>
            <a:ext cx="1790700" cy="1790700"/>
          </a:xfrm>
        </p:spPr>
        <p:txBody>
          <a:bodyPr/>
          <a:lstStyle/>
          <a:p>
            <a:endParaRPr lang="en-US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53861F78-BD42-4F29-8487-1641CFD0391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66800" y="5124103"/>
            <a:ext cx="1790700" cy="350292"/>
          </a:xfrm>
        </p:spPr>
        <p:txBody>
          <a:bodyPr>
            <a:normAutofit/>
          </a:bodyPr>
          <a:lstStyle>
            <a:lvl1pPr algn="ctr"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FFAB1F8B-1CEE-4068-86DE-561A12A0418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066800" y="5458421"/>
            <a:ext cx="1790700" cy="350292"/>
          </a:xfrm>
        </p:spPr>
        <p:txBody>
          <a:bodyPr>
            <a:noAutofit/>
          </a:bodyPr>
          <a:lstStyle>
            <a:lvl1pPr algn="ctr"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0" name="Text Placeholder 27">
            <a:extLst>
              <a:ext uri="{FF2B5EF4-FFF2-40B4-BE49-F238E27FC236}">
                <a16:creationId xmlns:a16="http://schemas.microsoft.com/office/drawing/2014/main" id="{D5AE44CD-B78E-4EE2-B0F2-E0D436C2BA1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821762" y="5124103"/>
            <a:ext cx="1790700" cy="350292"/>
          </a:xfrm>
        </p:spPr>
        <p:txBody>
          <a:bodyPr>
            <a:normAutofit/>
          </a:bodyPr>
          <a:lstStyle>
            <a:lvl1pPr algn="ctr"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1" name="Text Placeholder 27">
            <a:extLst>
              <a:ext uri="{FF2B5EF4-FFF2-40B4-BE49-F238E27FC236}">
                <a16:creationId xmlns:a16="http://schemas.microsoft.com/office/drawing/2014/main" id="{3C4FE2DB-091F-4F7A-B6B6-9A6F22AC0B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821762" y="5458421"/>
            <a:ext cx="1790700" cy="350292"/>
          </a:xfrm>
        </p:spPr>
        <p:txBody>
          <a:bodyPr>
            <a:noAutofit/>
          </a:bodyPr>
          <a:lstStyle>
            <a:lvl1pPr algn="ctr"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2" name="Text Placeholder 27">
            <a:extLst>
              <a:ext uri="{FF2B5EF4-FFF2-40B4-BE49-F238E27FC236}">
                <a16:creationId xmlns:a16="http://schemas.microsoft.com/office/drawing/2014/main" id="{3A3F9D5D-A5CF-482B-A14C-E5BFADB76F7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576021" y="5124103"/>
            <a:ext cx="1790700" cy="350292"/>
          </a:xfrm>
        </p:spPr>
        <p:txBody>
          <a:bodyPr>
            <a:normAutofit/>
          </a:bodyPr>
          <a:lstStyle>
            <a:lvl1pPr algn="ctr"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Text Placeholder 27">
            <a:extLst>
              <a:ext uri="{FF2B5EF4-FFF2-40B4-BE49-F238E27FC236}">
                <a16:creationId xmlns:a16="http://schemas.microsoft.com/office/drawing/2014/main" id="{A4F265B4-1FBB-4396-A938-862D45713AE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576021" y="5458421"/>
            <a:ext cx="1790700" cy="350292"/>
          </a:xfrm>
        </p:spPr>
        <p:txBody>
          <a:bodyPr>
            <a:noAutofit/>
          </a:bodyPr>
          <a:lstStyle>
            <a:lvl1pPr algn="ctr"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4" name="Text Placeholder 27">
            <a:extLst>
              <a:ext uri="{FF2B5EF4-FFF2-40B4-BE49-F238E27FC236}">
                <a16:creationId xmlns:a16="http://schemas.microsoft.com/office/drawing/2014/main" id="{AC1BA7DC-98B0-4261-8F1E-8101FB5D480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334500" y="5124103"/>
            <a:ext cx="1790700" cy="350292"/>
          </a:xfrm>
        </p:spPr>
        <p:txBody>
          <a:bodyPr>
            <a:normAutofit/>
          </a:bodyPr>
          <a:lstStyle>
            <a:lvl1pPr algn="ctr"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5" name="Text Placeholder 27">
            <a:extLst>
              <a:ext uri="{FF2B5EF4-FFF2-40B4-BE49-F238E27FC236}">
                <a16:creationId xmlns:a16="http://schemas.microsoft.com/office/drawing/2014/main" id="{2E4EF69E-34E2-46FF-A0FA-3F136396D3E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334500" y="5458421"/>
            <a:ext cx="1790700" cy="350292"/>
          </a:xfrm>
        </p:spPr>
        <p:txBody>
          <a:bodyPr>
            <a:noAutofit/>
          </a:bodyPr>
          <a:lstStyle>
            <a:lvl1pPr algn="ctr"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3417916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20XX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685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000"/>
            </a:lvl1pPr>
            <a:lvl2pPr>
              <a:defRPr sz="1800"/>
            </a:lvl2pPr>
            <a:lvl3pPr marL="560070" indent="-285750">
              <a:buFont typeface="Arial" panose="020B0604020202020204" pitchFamily="34" charset="0"/>
              <a:buChar char="•"/>
              <a:defRPr sz="1400"/>
            </a:lvl3pPr>
            <a:lvl4pPr>
              <a:defRPr sz="1400"/>
            </a:lvl4pPr>
            <a:lvl5pPr marL="880110" indent="-285750"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000"/>
            </a:lvl1pPr>
            <a:lvl2pPr>
              <a:defRPr sz="1800"/>
            </a:lvl2pPr>
            <a:lvl3pPr marL="560070" indent="-285750">
              <a:buFont typeface="Arial" panose="020B0604020202020204" pitchFamily="34" charset="0"/>
              <a:buChar char="•"/>
              <a:defRPr sz="1400"/>
            </a:lvl3pPr>
            <a:lvl4pPr>
              <a:defRPr sz="1400"/>
            </a:lvl4pPr>
            <a:lvl5pPr marL="880110" indent="-285750"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3593407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20XX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021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3236976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3236976" cy="2586806"/>
          </a:xfr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1700"/>
            </a:lvl1pPr>
            <a:lvl2pPr>
              <a:defRPr sz="1800"/>
            </a:lvl2pPr>
            <a:lvl3pPr marL="560070" indent="-285750">
              <a:buFont typeface="Arial" panose="020B0604020202020204" pitchFamily="34" charset="0"/>
              <a:buChar char="•"/>
              <a:defRPr sz="1400"/>
            </a:lvl3pPr>
            <a:lvl4pPr>
              <a:defRPr sz="1400"/>
            </a:lvl4pPr>
            <a:lvl5pPr marL="880110" indent="-285750"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77512" y="2587752"/>
            <a:ext cx="3236976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77512" y="3594538"/>
            <a:ext cx="3236976" cy="2586806"/>
          </a:xfr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1700"/>
            </a:lvl1pPr>
            <a:lvl2pPr>
              <a:defRPr sz="1800"/>
            </a:lvl2pPr>
            <a:lvl3pPr marL="560070" indent="-285750">
              <a:buFont typeface="Arial" panose="020B0604020202020204" pitchFamily="34" charset="0"/>
              <a:buChar char="•"/>
              <a:defRPr sz="1400"/>
            </a:lvl3pPr>
            <a:lvl4pPr>
              <a:defRPr sz="1400"/>
            </a:lvl4pPr>
            <a:lvl5pPr marL="880110" indent="-285750"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9054C03E-8FD4-4345-A971-0A2CCF5C4A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94903" y="2587752"/>
            <a:ext cx="3236976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56D09A0C-509F-447E-AFB1-5531727D7DF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94903" y="3594538"/>
            <a:ext cx="3236976" cy="2586806"/>
          </a:xfr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1700"/>
            </a:lvl1pPr>
            <a:lvl2pPr>
              <a:defRPr sz="1800"/>
            </a:lvl2pPr>
            <a:lvl3pPr marL="560070" indent="-285750">
              <a:buFont typeface="Arial" panose="020B0604020202020204" pitchFamily="34" charset="0"/>
              <a:buChar char="•"/>
              <a:defRPr sz="1400"/>
            </a:lvl3pPr>
            <a:lvl4pPr>
              <a:defRPr sz="1400"/>
            </a:lvl4pPr>
            <a:lvl5pPr marL="880110" indent="-285750"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3417916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20XX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459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294A09A9-5501-47C1-A89A-A340965A2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179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73" r:id="rId4"/>
    <p:sldLayoutId id="2147483672" r:id="rId5"/>
    <p:sldLayoutId id="2147483686" r:id="rId6"/>
    <p:sldLayoutId id="2147483687" r:id="rId7"/>
    <p:sldLayoutId id="2147483675" r:id="rId8"/>
    <p:sldLayoutId id="2147483688" r:id="rId9"/>
    <p:sldLayoutId id="2147483682" r:id="rId10"/>
    <p:sldLayoutId id="214748368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13" Type="http://schemas.openxmlformats.org/officeDocument/2006/relationships/image" Target="../media/image16.jpeg"/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12" Type="http://schemas.openxmlformats.org/officeDocument/2006/relationships/image" Target="../media/image15.jpeg"/><Relationship Id="rId2" Type="http://schemas.openxmlformats.org/officeDocument/2006/relationships/image" Target="../media/image5.jpeg"/><Relationship Id="rId16" Type="http://schemas.openxmlformats.org/officeDocument/2006/relationships/image" Target="../media/image19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jpeg"/><Relationship Id="rId11" Type="http://schemas.openxmlformats.org/officeDocument/2006/relationships/image" Target="../media/image14.jpeg"/><Relationship Id="rId5" Type="http://schemas.openxmlformats.org/officeDocument/2006/relationships/image" Target="../media/image8.jpeg"/><Relationship Id="rId15" Type="http://schemas.openxmlformats.org/officeDocument/2006/relationships/image" Target="../media/image18.jpeg"/><Relationship Id="rId10" Type="http://schemas.openxmlformats.org/officeDocument/2006/relationships/image" Target="../media/image13.jpeg"/><Relationship Id="rId4" Type="http://schemas.openxmlformats.org/officeDocument/2006/relationships/image" Target="../media/image7.jpeg"/><Relationship Id="rId9" Type="http://schemas.openxmlformats.org/officeDocument/2006/relationships/image" Target="../media/image12.jpeg"/><Relationship Id="rId14" Type="http://schemas.openxmlformats.org/officeDocument/2006/relationships/image" Target="../media/image17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E8C4EFE6-2069-473C-9C7D-664E02AC6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8" y="627016"/>
            <a:ext cx="6389027" cy="5601790"/>
          </a:xfrm>
        </p:spPr>
        <p:txBody>
          <a:bodyPr/>
          <a:lstStyle/>
          <a:p>
            <a:r>
              <a:rPr lang="en-US" err="1"/>
              <a:t>hYDRO</a:t>
            </a:r>
            <a:r>
              <a:rPr lang="en-US"/>
              <a:t>    </a:t>
            </a:r>
            <a:r>
              <a:rPr lang="en-US" err="1"/>
              <a:t>sTATION</a:t>
            </a:r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A309D09-2937-4053-9CD6-3131EABB071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029797" y="627016"/>
            <a:ext cx="3199034" cy="5590903"/>
          </a:xfrm>
        </p:spPr>
        <p:txBody>
          <a:bodyPr/>
          <a:lstStyle/>
          <a:p>
            <a:r>
              <a:rPr lang="en-US" err="1"/>
              <a:t>Membrii</a:t>
            </a:r>
            <a:r>
              <a:rPr lang="en-US"/>
              <a:t> echipei :</a:t>
            </a:r>
          </a:p>
          <a:p>
            <a:r>
              <a:rPr lang="en-US"/>
              <a:t>  </a:t>
            </a:r>
            <a:r>
              <a:rPr lang="en-US" err="1"/>
              <a:t>Greavu</a:t>
            </a:r>
            <a:r>
              <a:rPr lang="en-US"/>
              <a:t> Alessio</a:t>
            </a:r>
          </a:p>
          <a:p>
            <a:r>
              <a:rPr lang="en-US"/>
              <a:t>  Zoia Gabriel </a:t>
            </a:r>
          </a:p>
          <a:p>
            <a:r>
              <a:rPr lang="en-US"/>
              <a:t>  Peicu Bogdan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1D153959-30FA-4987-A094-7243641F4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245B42B6-26F8-4E25-839B-FB38F13BEF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itle 56">
            <a:extLst>
              <a:ext uri="{FF2B5EF4-FFF2-40B4-BE49-F238E27FC236}">
                <a16:creationId xmlns:a16="http://schemas.microsoft.com/office/drawing/2014/main" id="{D9F93E89-6BB0-44BD-A234-9F0747573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kern="1200" cap="all" spc="120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pic>
        <p:nvPicPr>
          <p:cNvPr id="27" name="Picture Placeholder 26" descr="Image of a typewriter with &quot;The End.&quot; typed on the paper. ">
            <a:extLst>
              <a:ext uri="{FF2B5EF4-FFF2-40B4-BE49-F238E27FC236}">
                <a16:creationId xmlns:a16="http://schemas.microsoft.com/office/drawing/2014/main" id="{E3EEA078-72A4-4C20-94E7-BFB4F433464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2385" y="3425483"/>
            <a:ext cx="3516951" cy="3427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352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id="{1D153959-30FA-4987-A094-7243641F4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0" name="Rectangle 89">
            <a:extLst>
              <a:ext uri="{FF2B5EF4-FFF2-40B4-BE49-F238E27FC236}">
                <a16:creationId xmlns:a16="http://schemas.microsoft.com/office/drawing/2014/main" id="{B7B54865-0417-4422-B63B-3E74C04CD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9394"/>
            <a:ext cx="8142923" cy="55192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itle 53">
            <a:extLst>
              <a:ext uri="{FF2B5EF4-FFF2-40B4-BE49-F238E27FC236}">
                <a16:creationId xmlns:a16="http://schemas.microsoft.com/office/drawing/2014/main" id="{742A82AB-F005-49A7-9C16-0AF17C1E9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1091821"/>
            <a:ext cx="6382376" cy="175373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kern="1200" cap="all" spc="120" baseline="0">
                <a:latin typeface="+mj-lt"/>
                <a:ea typeface="+mj-ea"/>
                <a:cs typeface="+mj-cs"/>
              </a:rPr>
              <a:t>AGENDA</a:t>
            </a:r>
            <a:endParaRPr lang="en-US" kern="1200" cap="all" spc="120" baseline="0">
              <a:latin typeface="+mj-lt"/>
            </a:endParaRPr>
          </a:p>
        </p:txBody>
      </p:sp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id="{72142BC0-18E5-42CE-A02F-AC348DDCE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3071909"/>
            <a:ext cx="6450614" cy="279549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Ideea</a:t>
            </a:r>
            <a:r>
              <a:rPr lang="en-US" dirty="0">
                <a:solidFill>
                  <a:schemeClr val="tx1"/>
                </a:solidFill>
              </a:rPr>
              <a:t> de </a:t>
            </a:r>
            <a:r>
              <a:rPr lang="en-US" dirty="0" err="1">
                <a:solidFill>
                  <a:schemeClr val="tx1"/>
                </a:solidFill>
              </a:rPr>
              <a:t>proiect</a:t>
            </a:r>
          </a:p>
          <a:p>
            <a:r>
              <a:rPr lang="en-US" dirty="0" err="1">
                <a:solidFill>
                  <a:schemeClr val="tx1"/>
                </a:solidFill>
              </a:rPr>
              <a:t>Componente</a:t>
            </a:r>
            <a:r>
              <a:rPr lang="en-US" dirty="0">
                <a:solidFill>
                  <a:schemeClr val="tx1"/>
                </a:solidFill>
              </a:rPr>
              <a:t> </a:t>
            </a:r>
            <a:r>
              <a:rPr lang="en-US" dirty="0" err="1">
                <a:solidFill>
                  <a:schemeClr val="tx1"/>
                </a:solidFill>
              </a:rPr>
              <a:t>folosite</a:t>
            </a:r>
          </a:p>
          <a:p>
            <a:r>
              <a:rPr lang="en-US" dirty="0">
                <a:solidFill>
                  <a:schemeClr val="tx1"/>
                </a:solidFill>
              </a:rPr>
              <a:t>Schema </a:t>
            </a:r>
            <a:r>
              <a:rPr lang="en-US" dirty="0" err="1">
                <a:solidFill>
                  <a:schemeClr val="tx1"/>
                </a:solidFill>
              </a:rPr>
              <a:t>electrica</a:t>
            </a:r>
          </a:p>
          <a:p>
            <a:r>
              <a:rPr lang="en-US" dirty="0" err="1">
                <a:solidFill>
                  <a:schemeClr val="tx1"/>
                </a:solidFill>
              </a:rPr>
              <a:t>Prezentarea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aplicatiei</a:t>
            </a:r>
            <a:r>
              <a:rPr lang="en-US" dirty="0">
                <a:solidFill>
                  <a:schemeClr val="tx1"/>
                </a:solidFill>
              </a:rPr>
              <a:t> </a:t>
            </a:r>
          </a:p>
          <a:p>
            <a:r>
              <a:rPr lang="en-US" dirty="0" err="1">
                <a:solidFill>
                  <a:schemeClr val="tx1"/>
                </a:solidFill>
              </a:rPr>
              <a:t>Prezentarea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produsului</a:t>
            </a:r>
            <a:r>
              <a:rPr lang="en-US" dirty="0">
                <a:solidFill>
                  <a:schemeClr val="tx1"/>
                </a:solidFill>
              </a:rPr>
              <a:t> Final</a:t>
            </a:r>
          </a:p>
        </p:txBody>
      </p:sp>
      <p:pic>
        <p:nvPicPr>
          <p:cNvPr id="9" name="Picture Placeholder 8" descr="A blue electronic board with black wires&#10;&#10;Description automatically generated">
            <a:extLst>
              <a:ext uri="{FF2B5EF4-FFF2-40B4-BE49-F238E27FC236}">
                <a16:creationId xmlns:a16="http://schemas.microsoft.com/office/drawing/2014/main" id="{5B21AD2F-D10E-E751-C072-35D1FFF59A2F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/>
          <a:srcRect t="8967" r="3" b="7355"/>
          <a:stretch/>
        </p:blipFill>
        <p:spPr>
          <a:xfrm>
            <a:off x="8142928" y="669394"/>
            <a:ext cx="4049075" cy="2761488"/>
          </a:xfrm>
          <a:prstGeom prst="rect">
            <a:avLst/>
          </a:prstGeom>
        </p:spPr>
      </p:pic>
      <p:pic>
        <p:nvPicPr>
          <p:cNvPr id="2" name="Picture 1" descr="A close up of a circuit board&#10;&#10;Description automatically generated">
            <a:extLst>
              <a:ext uri="{FF2B5EF4-FFF2-40B4-BE49-F238E27FC236}">
                <a16:creationId xmlns:a16="http://schemas.microsoft.com/office/drawing/2014/main" id="{CCF2B74C-3E79-A304-4763-9C19343B43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55" b="3"/>
          <a:stretch/>
        </p:blipFill>
        <p:spPr>
          <a:xfrm>
            <a:off x="8142922" y="3427117"/>
            <a:ext cx="4052121" cy="2761489"/>
          </a:xfrm>
          <a:prstGeom prst="rect">
            <a:avLst/>
          </a:prstGeom>
        </p:spPr>
      </p:pic>
      <p:sp>
        <p:nvSpPr>
          <p:cNvPr id="7" name="Footer Placeholder 8">
            <a:extLst>
              <a:ext uri="{FF2B5EF4-FFF2-40B4-BE49-F238E27FC236}">
                <a16:creationId xmlns:a16="http://schemas.microsoft.com/office/drawing/2014/main" id="{EA683B60-B65C-41B7-A2DD-F978D1E9E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550468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endParaRPr lang="en-US" sz="1100" kern="1200" cap="all" spc="50" baseline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Slide Number Placeholder 9">
            <a:extLst>
              <a:ext uri="{FF2B5EF4-FFF2-40B4-BE49-F238E27FC236}">
                <a16:creationId xmlns:a16="http://schemas.microsoft.com/office/drawing/2014/main" id="{E50D8CA2-FDF5-4FB0-A313-B120969EA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6144" y="6356350"/>
            <a:ext cx="93268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fld id="{F97E8200-1950-409B-82E7-99938E7AE355}" type="slidenum">
              <a:rPr lang="en-US">
                <a:solidFill>
                  <a:schemeClr val="bg1"/>
                </a:solidFill>
              </a:rPr>
              <a:pPr algn="l">
                <a:spcAft>
                  <a:spcPts val="600"/>
                </a:spcAft>
              </a:pPr>
              <a:t>2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37876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>
            <a:extLst>
              <a:ext uri="{FF2B5EF4-FFF2-40B4-BE49-F238E27FC236}">
                <a16:creationId xmlns:a16="http://schemas.microsoft.com/office/drawing/2014/main" id="{1D153959-30FA-4987-A094-7243641F4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245B42B6-26F8-4E25-839B-FB38F13BEF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346" cy="228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716D8A-2E12-4C9A-8001-077CF2830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437" y="348874"/>
            <a:ext cx="6572691" cy="159593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 kern="1200" cap="all" spc="120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introducere</a:t>
            </a:r>
          </a:p>
        </p:txBody>
      </p:sp>
      <p:graphicFrame>
        <p:nvGraphicFramePr>
          <p:cNvPr id="70" name="Content Placeholder 41">
            <a:extLst>
              <a:ext uri="{FF2B5EF4-FFF2-40B4-BE49-F238E27FC236}">
                <a16:creationId xmlns:a16="http://schemas.microsoft.com/office/drawing/2014/main" id="{A5C01999-97D3-C88F-79A9-97901574A3E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60120" y="2893325"/>
          <a:ext cx="6573011" cy="3288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D0A2AA5F-AC43-49A7-AA8B-D75C87AB0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6144" y="6356350"/>
            <a:ext cx="93268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fld id="{F97E8200-1950-409B-82E7-99938E7AE355}" type="slidenum">
              <a:rPr lang="en-US">
                <a:solidFill>
                  <a:srgbClr val="FFFFFF"/>
                </a:solidFill>
              </a:rPr>
              <a:pPr algn="l">
                <a:spcAft>
                  <a:spcPts val="600"/>
                </a:spcAft>
              </a:pPr>
              <a:t>3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D040DD-F77E-C7AC-B0B0-21332CF96F0D}"/>
              </a:ext>
            </a:extLst>
          </p:cNvPr>
          <p:cNvSpPr txBox="1"/>
          <p:nvPr/>
        </p:nvSpPr>
        <p:spPr>
          <a:xfrm>
            <a:off x="1119908" y="1754909"/>
            <a:ext cx="569190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>
                <a:solidFill>
                  <a:schemeClr val="bg1"/>
                </a:solidFill>
              </a:rPr>
              <a:t>De </a:t>
            </a:r>
            <a:r>
              <a:rPr lang="en-GB" err="1">
                <a:solidFill>
                  <a:schemeClr val="bg1"/>
                </a:solidFill>
              </a:rPr>
              <a:t>ce</a:t>
            </a:r>
            <a:r>
              <a:rPr lang="en-GB">
                <a:solidFill>
                  <a:schemeClr val="bg1"/>
                </a:solidFill>
              </a:rPr>
              <a:t> </a:t>
            </a:r>
            <a:r>
              <a:rPr lang="en-GB" err="1">
                <a:solidFill>
                  <a:schemeClr val="bg1"/>
                </a:solidFill>
              </a:rPr>
              <a:t>ar</a:t>
            </a:r>
            <a:r>
              <a:rPr lang="en-GB">
                <a:solidFill>
                  <a:schemeClr val="bg1"/>
                </a:solidFill>
              </a:rPr>
              <a:t> fi bun un </a:t>
            </a:r>
            <a:r>
              <a:rPr lang="en-GB" err="1">
                <a:solidFill>
                  <a:schemeClr val="bg1"/>
                </a:solidFill>
              </a:rPr>
              <a:t>astfel</a:t>
            </a:r>
            <a:r>
              <a:rPr lang="en-GB">
                <a:solidFill>
                  <a:schemeClr val="bg1"/>
                </a:solidFill>
              </a:rPr>
              <a:t> de </a:t>
            </a:r>
            <a:r>
              <a:rPr lang="en-GB" err="1">
                <a:solidFill>
                  <a:schemeClr val="bg1"/>
                </a:solidFill>
              </a:rPr>
              <a:t>sistem</a:t>
            </a:r>
            <a:r>
              <a:rPr lang="en-GB">
                <a:solidFill>
                  <a:schemeClr val="bg1"/>
                </a:solidFill>
              </a:rPr>
              <a:t>?</a:t>
            </a:r>
          </a:p>
        </p:txBody>
      </p:sp>
      <p:pic>
        <p:nvPicPr>
          <p:cNvPr id="10" name="Picture Placeholder 9" descr="A white plastic container with blue water drops&#10;&#10;Description automatically generated">
            <a:extLst>
              <a:ext uri="{FF2B5EF4-FFF2-40B4-BE49-F238E27FC236}">
                <a16:creationId xmlns:a16="http://schemas.microsoft.com/office/drawing/2014/main" id="{7D9ED3B6-243A-68CC-D97A-E1BEA69E7CB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8"/>
          <a:srcRect t="20223" b="20223"/>
          <a:stretch/>
        </p:blipFill>
        <p:spPr>
          <a:xfrm>
            <a:off x="9142474" y="0"/>
            <a:ext cx="3046351" cy="3428363"/>
          </a:xfrm>
        </p:spPr>
      </p:pic>
      <p:pic>
        <p:nvPicPr>
          <p:cNvPr id="11" name="Picture Placeholder 10" descr="A sprinkler system watering plants&#10;&#10;Description automatically generated">
            <a:extLst>
              <a:ext uri="{FF2B5EF4-FFF2-40B4-BE49-F238E27FC236}">
                <a16:creationId xmlns:a16="http://schemas.microsoft.com/office/drawing/2014/main" id="{720F1625-5261-AF84-0C28-BB70E64AC113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9"/>
          <a:srcRect t="31191" b="31191"/>
          <a:stretch/>
        </p:blipFill>
        <p:spPr>
          <a:xfrm>
            <a:off x="8307532" y="4537364"/>
            <a:ext cx="6076950" cy="3429000"/>
          </a:xfrm>
        </p:spPr>
      </p:pic>
    </p:spTree>
    <p:extLst>
      <p:ext uri="{BB962C8B-B14F-4D97-AF65-F5344CB8AC3E}">
        <p14:creationId xmlns:p14="http://schemas.microsoft.com/office/powerpoint/2010/main" val="192617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09A1C012-8297-4361-ACE8-A2509FB18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1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65E0E3C-32F3-480B-9842-7611BBE2E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465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640080"/>
            <a:ext cx="6389027" cy="55691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8800"/>
              <a:t>Ideea De proiect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A6D85-3837-435F-A342-5A3F98172B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29797" y="640079"/>
            <a:ext cx="3199034" cy="556916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1000"/>
              </a:lnSpc>
            </a:pPr>
            <a:r>
              <a:rPr lang="en-US" sz="2000"/>
              <a:t>Acest proiect constă în crearea unui sistem de irigație automatizat folosind un microcontroller Arduino. Sistemul utilizează senzori de umiditate a solului pentru a monitoriza nivelul de umiditate și activează pompele de apă atunci când solul devine prea uscat. Proiectul include și un modul Wi-Fi pentru monitorizare și control de la distanță printr-o aplicație mobilă sau un site web.</a:t>
            </a:r>
          </a:p>
        </p:txBody>
      </p:sp>
    </p:spTree>
    <p:extLst>
      <p:ext uri="{BB962C8B-B14F-4D97-AF65-F5344CB8AC3E}">
        <p14:creationId xmlns:p14="http://schemas.microsoft.com/office/powerpoint/2010/main" val="3446797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77" name="Rectangle 676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8" name="Rectangle 677">
            <a:extLst>
              <a:ext uri="{FF2B5EF4-FFF2-40B4-BE49-F238E27FC236}">
                <a16:creationId xmlns:a16="http://schemas.microsoft.com/office/drawing/2014/main" id="{245B42B6-26F8-4E25-839B-FB38F13BEF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0B6389-2374-4677-B8BB-59410CCC3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>
            <a:normAutofit/>
          </a:bodyPr>
          <a:lstStyle/>
          <a:p>
            <a:r>
              <a:rPr lang="en-US" dirty="0" err="1"/>
              <a:t>Componente</a:t>
            </a:r>
            <a:r>
              <a:rPr lang="en-US" dirty="0"/>
              <a:t> </a:t>
            </a:r>
            <a:r>
              <a:rPr lang="en-US" dirty="0" err="1"/>
              <a:t>folosite</a:t>
            </a:r>
          </a:p>
        </p:txBody>
      </p:sp>
      <p:pic>
        <p:nvPicPr>
          <p:cNvPr id="658" name="Picture 657" descr="A close-up of a blue circuit board&#10;&#10;Description automatically generated">
            <a:extLst>
              <a:ext uri="{FF2B5EF4-FFF2-40B4-BE49-F238E27FC236}">
                <a16:creationId xmlns:a16="http://schemas.microsoft.com/office/drawing/2014/main" id="{B32E71BE-FEAD-2053-8791-19D3191DEF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4377" y="2436458"/>
            <a:ext cx="1898025" cy="1062804"/>
          </a:xfrm>
          <a:prstGeom prst="rect">
            <a:avLst/>
          </a:prstGeom>
        </p:spPr>
      </p:pic>
      <p:pic>
        <p:nvPicPr>
          <p:cNvPr id="659" name="Picture 658" descr="A close-up of several colorful wires&#10;&#10;Description automatically generated">
            <a:extLst>
              <a:ext uri="{FF2B5EF4-FFF2-40B4-BE49-F238E27FC236}">
                <a16:creationId xmlns:a16="http://schemas.microsoft.com/office/drawing/2014/main" id="{91B987DF-936A-7B16-3689-530B8EBA40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9838" y="2266300"/>
            <a:ext cx="1389302" cy="1120405"/>
          </a:xfrm>
          <a:prstGeom prst="rect">
            <a:avLst/>
          </a:prstGeom>
        </p:spPr>
      </p:pic>
      <p:pic>
        <p:nvPicPr>
          <p:cNvPr id="660" name="Picture 659" descr="A close-up of a blue circuit board&#10;&#10;Description automatically generated">
            <a:extLst>
              <a:ext uri="{FF2B5EF4-FFF2-40B4-BE49-F238E27FC236}">
                <a16:creationId xmlns:a16="http://schemas.microsoft.com/office/drawing/2014/main" id="{B03BA12E-788B-7C75-9187-0A2C187F1F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5356" y="2276622"/>
            <a:ext cx="1408977" cy="1173489"/>
          </a:xfrm>
          <a:prstGeom prst="rect">
            <a:avLst/>
          </a:prstGeom>
        </p:spPr>
      </p:pic>
      <p:pic>
        <p:nvPicPr>
          <p:cNvPr id="661" name="Picture 660" descr="A black battery holder with springs&#10;&#10;Description automatically generated">
            <a:extLst>
              <a:ext uri="{FF2B5EF4-FFF2-40B4-BE49-F238E27FC236}">
                <a16:creationId xmlns:a16="http://schemas.microsoft.com/office/drawing/2014/main" id="{40828690-DB11-84B4-3D0A-A0D00A4BD9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9349" y="2334809"/>
            <a:ext cx="1569357" cy="1163324"/>
          </a:xfrm>
          <a:prstGeom prst="rect">
            <a:avLst/>
          </a:prstGeom>
        </p:spPr>
      </p:pic>
      <p:pic>
        <p:nvPicPr>
          <p:cNvPr id="662" name="Picture 661" descr="A blue electronic board with black wires&#10;&#10;Description automatically generated">
            <a:extLst>
              <a:ext uri="{FF2B5EF4-FFF2-40B4-BE49-F238E27FC236}">
                <a16:creationId xmlns:a16="http://schemas.microsoft.com/office/drawing/2014/main" id="{4D1BD8E4-FC7C-1272-D51D-FE0733E0A4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3377" y="2266730"/>
            <a:ext cx="1568228" cy="1166712"/>
          </a:xfrm>
          <a:prstGeom prst="rect">
            <a:avLst/>
          </a:prstGeom>
        </p:spPr>
      </p:pic>
      <p:sp>
        <p:nvSpPr>
          <p:cNvPr id="663" name="TextBox 662">
            <a:extLst>
              <a:ext uri="{FF2B5EF4-FFF2-40B4-BE49-F238E27FC236}">
                <a16:creationId xmlns:a16="http://schemas.microsoft.com/office/drawing/2014/main" id="{B58E32A2-DA99-2430-909D-68CEF31C82FF}"/>
              </a:ext>
            </a:extLst>
          </p:cNvPr>
          <p:cNvSpPr txBox="1"/>
          <p:nvPr/>
        </p:nvSpPr>
        <p:spPr>
          <a:xfrm>
            <a:off x="1626577" y="4674576"/>
            <a:ext cx="879230" cy="58615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GB"/>
          </a:p>
        </p:txBody>
      </p:sp>
      <p:sp>
        <p:nvSpPr>
          <p:cNvPr id="664" name="TextBox 663">
            <a:extLst>
              <a:ext uri="{FF2B5EF4-FFF2-40B4-BE49-F238E27FC236}">
                <a16:creationId xmlns:a16="http://schemas.microsoft.com/office/drawing/2014/main" id="{A835F6CB-4F80-AEB7-8261-6341FD3C771C}"/>
              </a:ext>
            </a:extLst>
          </p:cNvPr>
          <p:cNvSpPr txBox="1"/>
          <p:nvPr/>
        </p:nvSpPr>
        <p:spPr>
          <a:xfrm>
            <a:off x="395653" y="3496409"/>
            <a:ext cx="11430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1.Arduino UNO R3</a:t>
            </a:r>
          </a:p>
        </p:txBody>
      </p:sp>
      <p:sp>
        <p:nvSpPr>
          <p:cNvPr id="670" name="TextBox 669">
            <a:extLst>
              <a:ext uri="{FF2B5EF4-FFF2-40B4-BE49-F238E27FC236}">
                <a16:creationId xmlns:a16="http://schemas.microsoft.com/office/drawing/2014/main" id="{280D40A9-161F-D1CD-62A2-D325DF28C837}"/>
              </a:ext>
            </a:extLst>
          </p:cNvPr>
          <p:cNvSpPr txBox="1"/>
          <p:nvPr/>
        </p:nvSpPr>
        <p:spPr>
          <a:xfrm>
            <a:off x="1802423" y="3555023"/>
            <a:ext cx="141262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2.Suport      4 </a:t>
            </a:r>
            <a:r>
              <a:rPr lang="en-GB" dirty="0" err="1"/>
              <a:t>baterii</a:t>
            </a:r>
          </a:p>
        </p:txBody>
      </p:sp>
      <p:sp>
        <p:nvSpPr>
          <p:cNvPr id="673" name="TextBox 672">
            <a:extLst>
              <a:ext uri="{FF2B5EF4-FFF2-40B4-BE49-F238E27FC236}">
                <a16:creationId xmlns:a16="http://schemas.microsoft.com/office/drawing/2014/main" id="{5223B37F-9EFD-AD8D-E1EC-6A709841D7C4}"/>
              </a:ext>
            </a:extLst>
          </p:cNvPr>
          <p:cNvSpPr txBox="1"/>
          <p:nvPr/>
        </p:nvSpPr>
        <p:spPr>
          <a:xfrm>
            <a:off x="3311769" y="3484685"/>
            <a:ext cx="2051538" cy="6537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3.Modul </a:t>
            </a:r>
            <a:r>
              <a:rPr lang="en-GB" dirty="0" err="1"/>
              <a:t>Wemos</a:t>
            </a:r>
            <a:r>
              <a:rPr lang="en-GB" dirty="0"/>
              <a:t> mini(</a:t>
            </a:r>
            <a:r>
              <a:rPr lang="en-GB" dirty="0" err="1"/>
              <a:t>modul</a:t>
            </a:r>
            <a:r>
              <a:rPr lang="en-GB" dirty="0"/>
              <a:t> Wi-Fi)</a:t>
            </a:r>
          </a:p>
        </p:txBody>
      </p:sp>
      <p:sp>
        <p:nvSpPr>
          <p:cNvPr id="676" name="TextBox 675">
            <a:extLst>
              <a:ext uri="{FF2B5EF4-FFF2-40B4-BE49-F238E27FC236}">
                <a16:creationId xmlns:a16="http://schemas.microsoft.com/office/drawing/2014/main" id="{F9A890B1-7511-D618-3C6C-C0AF6FBA97DD}"/>
              </a:ext>
            </a:extLst>
          </p:cNvPr>
          <p:cNvSpPr txBox="1"/>
          <p:nvPr/>
        </p:nvSpPr>
        <p:spPr>
          <a:xfrm>
            <a:off x="5366238" y="3587261"/>
            <a:ext cx="1553306" cy="64197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4.Cabluri Mama-Tata</a:t>
            </a:r>
          </a:p>
        </p:txBody>
      </p:sp>
      <p:sp>
        <p:nvSpPr>
          <p:cNvPr id="679" name="TextBox 678">
            <a:extLst>
              <a:ext uri="{FF2B5EF4-FFF2-40B4-BE49-F238E27FC236}">
                <a16:creationId xmlns:a16="http://schemas.microsoft.com/office/drawing/2014/main" id="{D59A83B5-77D6-C1AC-EB0D-74E3E94F3F58}"/>
              </a:ext>
            </a:extLst>
          </p:cNvPr>
          <p:cNvSpPr txBox="1"/>
          <p:nvPr/>
        </p:nvSpPr>
        <p:spPr>
          <a:xfrm>
            <a:off x="6767145" y="3590191"/>
            <a:ext cx="205153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5.Senzor HC-SR04</a:t>
            </a:r>
            <a:endParaRPr lang="en-US" dirty="0"/>
          </a:p>
          <a:p>
            <a:r>
              <a:rPr lang="en-GB" dirty="0"/>
              <a:t>(</a:t>
            </a:r>
            <a:r>
              <a:rPr lang="en-GB" dirty="0" err="1"/>
              <a:t>senzor</a:t>
            </a:r>
            <a:r>
              <a:rPr lang="en-GB" dirty="0"/>
              <a:t> </a:t>
            </a:r>
            <a:r>
              <a:rPr lang="en-GB" dirty="0" err="1"/>
              <a:t>distanta</a:t>
            </a:r>
            <a:r>
              <a:rPr lang="en-GB" dirty="0"/>
              <a:t>)</a:t>
            </a:r>
            <a:endParaRPr lang="en-GB"/>
          </a:p>
        </p:txBody>
      </p:sp>
      <p:pic>
        <p:nvPicPr>
          <p:cNvPr id="680" name="Picture 679" descr="A battery with wires attached to it&#10;&#10;Description automatically generated">
            <a:extLst>
              <a:ext uri="{FF2B5EF4-FFF2-40B4-BE49-F238E27FC236}">
                <a16:creationId xmlns:a16="http://schemas.microsoft.com/office/drawing/2014/main" id="{F013F743-89F5-A11D-9AAB-F5F407D2AFE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87714" y="4387361"/>
            <a:ext cx="1228389" cy="1031633"/>
          </a:xfrm>
          <a:prstGeom prst="rect">
            <a:avLst/>
          </a:prstGeom>
        </p:spPr>
      </p:pic>
      <p:pic>
        <p:nvPicPr>
          <p:cNvPr id="681" name="Picture 680" descr="A close-up of a microchip&#10;&#10;Description automatically generated">
            <a:extLst>
              <a:ext uri="{FF2B5EF4-FFF2-40B4-BE49-F238E27FC236}">
                <a16:creationId xmlns:a16="http://schemas.microsoft.com/office/drawing/2014/main" id="{218CAA79-5B9B-C9BD-6B08-BB3F1329062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72153" y="4331678"/>
            <a:ext cx="1255102" cy="1011849"/>
          </a:xfrm>
          <a:prstGeom prst="rect">
            <a:avLst/>
          </a:prstGeom>
        </p:spPr>
      </p:pic>
      <p:pic>
        <p:nvPicPr>
          <p:cNvPr id="682" name="Picture 681" descr="A blue electronic device with wires&#10;&#10;Description automatically generated">
            <a:extLst>
              <a:ext uri="{FF2B5EF4-FFF2-40B4-BE49-F238E27FC236}">
                <a16:creationId xmlns:a16="http://schemas.microsoft.com/office/drawing/2014/main" id="{B5504346-0EBE-C287-0554-FE493002772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74531" y="4334609"/>
            <a:ext cx="1453663" cy="1036028"/>
          </a:xfrm>
          <a:prstGeom prst="rect">
            <a:avLst/>
          </a:prstGeom>
        </p:spPr>
      </p:pic>
      <p:pic>
        <p:nvPicPr>
          <p:cNvPr id="683" name="Picture 682" descr="A group of colorful wires&#10;&#10;Description automatically generated">
            <a:extLst>
              <a:ext uri="{FF2B5EF4-FFF2-40B4-BE49-F238E27FC236}">
                <a16:creationId xmlns:a16="http://schemas.microsoft.com/office/drawing/2014/main" id="{34370822-1402-0751-5368-EB34EC4F39E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1707" y="4384432"/>
            <a:ext cx="1195204" cy="1031631"/>
          </a:xfrm>
          <a:prstGeom prst="rect">
            <a:avLst/>
          </a:prstGeom>
        </p:spPr>
      </p:pic>
      <p:pic>
        <p:nvPicPr>
          <p:cNvPr id="684" name="Picture 683" descr="A close-up of a circuit board&#10;&#10;Description automatically generated">
            <a:extLst>
              <a:ext uri="{FF2B5EF4-FFF2-40B4-BE49-F238E27FC236}">
                <a16:creationId xmlns:a16="http://schemas.microsoft.com/office/drawing/2014/main" id="{663942CC-ED8E-8F66-D43F-4D3797A7743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070731" y="2335823"/>
            <a:ext cx="2850172" cy="1136405"/>
          </a:xfrm>
          <a:prstGeom prst="rect">
            <a:avLst/>
          </a:prstGeom>
        </p:spPr>
      </p:pic>
      <p:sp>
        <p:nvSpPr>
          <p:cNvPr id="685" name="TextBox 684">
            <a:extLst>
              <a:ext uri="{FF2B5EF4-FFF2-40B4-BE49-F238E27FC236}">
                <a16:creationId xmlns:a16="http://schemas.microsoft.com/office/drawing/2014/main" id="{75FA7FF6-393A-E103-7EF5-ABDDE092D08F}"/>
              </a:ext>
            </a:extLst>
          </p:cNvPr>
          <p:cNvSpPr txBox="1"/>
          <p:nvPr/>
        </p:nvSpPr>
        <p:spPr>
          <a:xfrm>
            <a:off x="9668607" y="3590192"/>
            <a:ext cx="167346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/>
              <a:t>6.Bread Board</a:t>
            </a:r>
          </a:p>
        </p:txBody>
      </p:sp>
      <p:sp>
        <p:nvSpPr>
          <p:cNvPr id="686" name="TextBox 685">
            <a:extLst>
              <a:ext uri="{FF2B5EF4-FFF2-40B4-BE49-F238E27FC236}">
                <a16:creationId xmlns:a16="http://schemas.microsoft.com/office/drawing/2014/main" id="{FA41C26A-AC21-FBF8-3F32-26B35AF79E53}"/>
              </a:ext>
            </a:extLst>
          </p:cNvPr>
          <p:cNvSpPr txBox="1"/>
          <p:nvPr/>
        </p:nvSpPr>
        <p:spPr>
          <a:xfrm>
            <a:off x="-26377" y="5416061"/>
            <a:ext cx="156503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7.Caburi Mama-Mama</a:t>
            </a:r>
          </a:p>
        </p:txBody>
      </p:sp>
      <p:sp>
        <p:nvSpPr>
          <p:cNvPr id="687" name="TextBox 686">
            <a:extLst>
              <a:ext uri="{FF2B5EF4-FFF2-40B4-BE49-F238E27FC236}">
                <a16:creationId xmlns:a16="http://schemas.microsoft.com/office/drawing/2014/main" id="{9E798FFA-126B-D6D4-E398-D47A00A9C0D3}"/>
              </a:ext>
            </a:extLst>
          </p:cNvPr>
          <p:cNvSpPr txBox="1"/>
          <p:nvPr/>
        </p:nvSpPr>
        <p:spPr>
          <a:xfrm>
            <a:off x="1392116" y="5416062"/>
            <a:ext cx="143607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8.Modul Releu</a:t>
            </a:r>
          </a:p>
        </p:txBody>
      </p:sp>
      <p:sp>
        <p:nvSpPr>
          <p:cNvPr id="688" name="TextBox 687">
            <a:extLst>
              <a:ext uri="{FF2B5EF4-FFF2-40B4-BE49-F238E27FC236}">
                <a16:creationId xmlns:a16="http://schemas.microsoft.com/office/drawing/2014/main" id="{0B7A7E9B-0FCF-0D97-8C38-5D3532A6F106}"/>
              </a:ext>
            </a:extLst>
          </p:cNvPr>
          <p:cNvSpPr txBox="1"/>
          <p:nvPr/>
        </p:nvSpPr>
        <p:spPr>
          <a:xfrm>
            <a:off x="2625969" y="5424853"/>
            <a:ext cx="149762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dirty="0"/>
              <a:t>9.Multiplexor</a:t>
            </a:r>
          </a:p>
        </p:txBody>
      </p:sp>
      <p:sp>
        <p:nvSpPr>
          <p:cNvPr id="689" name="TextBox 688">
            <a:extLst>
              <a:ext uri="{FF2B5EF4-FFF2-40B4-BE49-F238E27FC236}">
                <a16:creationId xmlns:a16="http://schemas.microsoft.com/office/drawing/2014/main" id="{F74CBEEE-2D61-16C3-11A3-ABCF05757E0E}"/>
              </a:ext>
            </a:extLst>
          </p:cNvPr>
          <p:cNvSpPr txBox="1"/>
          <p:nvPr/>
        </p:nvSpPr>
        <p:spPr>
          <a:xfrm>
            <a:off x="4126523" y="5462953"/>
            <a:ext cx="132763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10.Suport 2 </a:t>
            </a:r>
            <a:r>
              <a:rPr lang="en-GB" dirty="0" err="1"/>
              <a:t>Baterii</a:t>
            </a:r>
            <a:endParaRPr lang="en-GB" err="1"/>
          </a:p>
        </p:txBody>
      </p:sp>
      <p:pic>
        <p:nvPicPr>
          <p:cNvPr id="690" name="Picture 689" descr="A close-up of a computer&#10;&#10;Description automatically generated">
            <a:extLst>
              <a:ext uri="{FF2B5EF4-FFF2-40B4-BE49-F238E27FC236}">
                <a16:creationId xmlns:a16="http://schemas.microsoft.com/office/drawing/2014/main" id="{8B4367AB-0356-7535-263E-BFFCD3D167B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512670" y="4190999"/>
            <a:ext cx="1496215" cy="1336431"/>
          </a:xfrm>
          <a:prstGeom prst="rect">
            <a:avLst/>
          </a:prstGeom>
        </p:spPr>
      </p:pic>
      <p:pic>
        <p:nvPicPr>
          <p:cNvPr id="691" name="Picture 690" descr="A group of colorful wires&#10;&#10;Description automatically generated">
            <a:extLst>
              <a:ext uri="{FF2B5EF4-FFF2-40B4-BE49-F238E27FC236}">
                <a16:creationId xmlns:a16="http://schemas.microsoft.com/office/drawing/2014/main" id="{C8DF93AD-AF55-B63A-E785-5A193FC06E9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331569" y="4346330"/>
            <a:ext cx="1167912" cy="1143001"/>
          </a:xfrm>
          <a:prstGeom prst="rect">
            <a:avLst/>
          </a:prstGeom>
        </p:spPr>
      </p:pic>
      <p:pic>
        <p:nvPicPr>
          <p:cNvPr id="692" name="Picture 691" descr="A small white and blue wire with a white square object&#10;&#10;Description automatically generated">
            <a:extLst>
              <a:ext uri="{FF2B5EF4-FFF2-40B4-BE49-F238E27FC236}">
                <a16:creationId xmlns:a16="http://schemas.microsoft.com/office/drawing/2014/main" id="{A6636901-7AEC-553B-8265-9DD4EBF76A6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068407" y="4478215"/>
            <a:ext cx="906341" cy="941510"/>
          </a:xfrm>
          <a:prstGeom prst="rect">
            <a:avLst/>
          </a:prstGeom>
        </p:spPr>
      </p:pic>
      <p:pic>
        <p:nvPicPr>
          <p:cNvPr id="693" name="Picture 692" descr="A white plastic pump with black wires&#10;&#10;Description automatically generated">
            <a:extLst>
              <a:ext uri="{FF2B5EF4-FFF2-40B4-BE49-F238E27FC236}">
                <a16:creationId xmlns:a16="http://schemas.microsoft.com/office/drawing/2014/main" id="{D8B82211-6EC0-D945-B6B5-B3A27C2AF9F0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945923" y="4340469"/>
            <a:ext cx="1120288" cy="1055079"/>
          </a:xfrm>
          <a:prstGeom prst="rect">
            <a:avLst/>
          </a:prstGeom>
        </p:spPr>
      </p:pic>
      <p:pic>
        <p:nvPicPr>
          <p:cNvPr id="694" name="Picture 693" descr="A blue circuit board with several pins&#10;&#10;Description automatically generated">
            <a:extLst>
              <a:ext uri="{FF2B5EF4-FFF2-40B4-BE49-F238E27FC236}">
                <a16:creationId xmlns:a16="http://schemas.microsoft.com/office/drawing/2014/main" id="{1F67F05F-F215-0075-70BE-D6E40CF8B5E9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518638" y="4390292"/>
            <a:ext cx="1475642" cy="997927"/>
          </a:xfrm>
          <a:prstGeom prst="rect">
            <a:avLst/>
          </a:prstGeom>
        </p:spPr>
      </p:pic>
      <p:sp>
        <p:nvSpPr>
          <p:cNvPr id="695" name="TextBox 694">
            <a:extLst>
              <a:ext uri="{FF2B5EF4-FFF2-40B4-BE49-F238E27FC236}">
                <a16:creationId xmlns:a16="http://schemas.microsoft.com/office/drawing/2014/main" id="{D33558AC-D59C-E601-872D-7FB4702194FC}"/>
              </a:ext>
            </a:extLst>
          </p:cNvPr>
          <p:cNvSpPr txBox="1"/>
          <p:nvPr/>
        </p:nvSpPr>
        <p:spPr>
          <a:xfrm>
            <a:off x="5395546" y="5574322"/>
            <a:ext cx="1318845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11.Senzor BH 1750</a:t>
            </a:r>
          </a:p>
          <a:p>
            <a:r>
              <a:rPr lang="en-GB" dirty="0"/>
              <a:t>(</a:t>
            </a:r>
            <a:r>
              <a:rPr lang="en-GB" dirty="0" err="1"/>
              <a:t>intensitate</a:t>
            </a:r>
            <a:r>
              <a:rPr lang="en-GB" dirty="0"/>
              <a:t> lumina)</a:t>
            </a:r>
          </a:p>
        </p:txBody>
      </p:sp>
      <p:sp>
        <p:nvSpPr>
          <p:cNvPr id="696" name="TextBox 695">
            <a:extLst>
              <a:ext uri="{FF2B5EF4-FFF2-40B4-BE49-F238E27FC236}">
                <a16:creationId xmlns:a16="http://schemas.microsoft.com/office/drawing/2014/main" id="{832245C2-E76C-47DA-E20E-B934BE07508B}"/>
              </a:ext>
            </a:extLst>
          </p:cNvPr>
          <p:cNvSpPr txBox="1"/>
          <p:nvPr/>
        </p:nvSpPr>
        <p:spPr>
          <a:xfrm>
            <a:off x="6761285" y="5530362"/>
            <a:ext cx="121919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12.Pompa </a:t>
            </a:r>
            <a:r>
              <a:rPr lang="en-GB" dirty="0" err="1"/>
              <a:t>arduino</a:t>
            </a:r>
          </a:p>
        </p:txBody>
      </p:sp>
      <p:sp>
        <p:nvSpPr>
          <p:cNvPr id="697" name="TextBox 696">
            <a:extLst>
              <a:ext uri="{FF2B5EF4-FFF2-40B4-BE49-F238E27FC236}">
                <a16:creationId xmlns:a16="http://schemas.microsoft.com/office/drawing/2014/main" id="{302D8D94-18FC-F8EA-98CF-7685A713FBB3}"/>
              </a:ext>
            </a:extLst>
          </p:cNvPr>
          <p:cNvSpPr txBox="1"/>
          <p:nvPr/>
        </p:nvSpPr>
        <p:spPr>
          <a:xfrm>
            <a:off x="7962900" y="5465884"/>
            <a:ext cx="1579683" cy="12354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13.Senzor        DHT22</a:t>
            </a:r>
            <a:endParaRPr lang="en-US" dirty="0"/>
          </a:p>
          <a:p>
            <a:r>
              <a:rPr lang="en-GB" dirty="0"/>
              <a:t>(</a:t>
            </a:r>
            <a:r>
              <a:rPr lang="en-GB" err="1"/>
              <a:t>umiditate</a:t>
            </a:r>
            <a:r>
              <a:rPr lang="en-GB" dirty="0"/>
              <a:t> </a:t>
            </a:r>
            <a:r>
              <a:rPr lang="en-GB" err="1"/>
              <a:t>si</a:t>
            </a:r>
            <a:r>
              <a:rPr lang="en-GB" dirty="0"/>
              <a:t> </a:t>
            </a:r>
            <a:r>
              <a:rPr lang="en-GB" err="1"/>
              <a:t>temperatura</a:t>
            </a:r>
            <a:r>
              <a:rPr lang="en-GB" dirty="0"/>
              <a:t>)</a:t>
            </a:r>
          </a:p>
        </p:txBody>
      </p:sp>
      <p:sp>
        <p:nvSpPr>
          <p:cNvPr id="698" name="TextBox 697">
            <a:extLst>
              <a:ext uri="{FF2B5EF4-FFF2-40B4-BE49-F238E27FC236}">
                <a16:creationId xmlns:a16="http://schemas.microsoft.com/office/drawing/2014/main" id="{1B4A587B-1A94-3038-5630-5E232641E735}"/>
              </a:ext>
            </a:extLst>
          </p:cNvPr>
          <p:cNvSpPr txBox="1"/>
          <p:nvPr/>
        </p:nvSpPr>
        <p:spPr>
          <a:xfrm>
            <a:off x="9331569" y="5609491"/>
            <a:ext cx="124850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14.cabluri Tata-Tata</a:t>
            </a:r>
            <a:endParaRPr lang="en-GB"/>
          </a:p>
        </p:txBody>
      </p:sp>
      <p:sp>
        <p:nvSpPr>
          <p:cNvPr id="699" name="TextBox 698">
            <a:extLst>
              <a:ext uri="{FF2B5EF4-FFF2-40B4-BE49-F238E27FC236}">
                <a16:creationId xmlns:a16="http://schemas.microsoft.com/office/drawing/2014/main" id="{EB906270-4504-952C-EC85-5A314AE9A9E1}"/>
              </a:ext>
            </a:extLst>
          </p:cNvPr>
          <p:cNvSpPr txBox="1"/>
          <p:nvPr/>
        </p:nvSpPr>
        <p:spPr>
          <a:xfrm>
            <a:off x="10506807" y="5594838"/>
            <a:ext cx="1289537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15.Ecran </a:t>
            </a:r>
            <a:r>
              <a:rPr lang="en-GB" dirty="0" err="1"/>
              <a:t>modul</a:t>
            </a:r>
            <a:r>
              <a:rPr lang="en-GB" dirty="0"/>
              <a:t> LCD 16x2 i2c</a:t>
            </a:r>
          </a:p>
        </p:txBody>
      </p:sp>
    </p:spTree>
    <p:extLst>
      <p:ext uri="{BB962C8B-B14F-4D97-AF65-F5344CB8AC3E}">
        <p14:creationId xmlns:p14="http://schemas.microsoft.com/office/powerpoint/2010/main" val="4167936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D153959-30FA-4987-A094-7243641F4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45B42B6-26F8-4E25-839B-FB38F13BEF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cap="all" spc="120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Schema Electrica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B90AB4-D228-4548-B072-726498212362}"/>
              </a:ext>
            </a:extLst>
          </p:cNvPr>
          <p:cNvSpPr>
            <a:spLocks/>
          </p:cNvSpPr>
          <p:nvPr/>
        </p:nvSpPr>
        <p:spPr>
          <a:xfrm>
            <a:off x="1915590" y="2745545"/>
            <a:ext cx="3922066" cy="726033"/>
          </a:xfrm>
          <a:prstGeom prst="rect">
            <a:avLst/>
          </a:prstGeom>
        </p:spPr>
        <p:txBody>
          <a:bodyPr/>
          <a:lstStyle/>
          <a:p>
            <a:pPr defTabSz="740664">
              <a:spcAft>
                <a:spcPts val="600"/>
              </a:spcAft>
            </a:pPr>
            <a:r>
              <a:rPr lang="en-US" sz="145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Subtitle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0677C9-3E42-427F-93B8-526692906471}"/>
              </a:ext>
            </a:extLst>
          </p:cNvPr>
          <p:cNvSpPr>
            <a:spLocks/>
          </p:cNvSpPr>
          <p:nvPr/>
        </p:nvSpPr>
        <p:spPr>
          <a:xfrm>
            <a:off x="1915589" y="3564962"/>
            <a:ext cx="3922066" cy="21053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740664">
              <a:spcAft>
                <a:spcPts val="600"/>
              </a:spcAft>
            </a:pPr>
            <a:r>
              <a:rPr lang="en-US" sz="145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 text, images, art, and videos. </a:t>
            </a:r>
          </a:p>
          <a:p>
            <a:pPr defTabSz="740664">
              <a:spcAft>
                <a:spcPts val="600"/>
              </a:spcAft>
            </a:pPr>
            <a:r>
              <a:rPr lang="en-US" sz="145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 transitions, animations, and motion. </a:t>
            </a:r>
          </a:p>
          <a:p>
            <a:pPr defTabSz="740664">
              <a:spcAft>
                <a:spcPts val="600"/>
              </a:spcAft>
            </a:pPr>
            <a:r>
              <a:rPr lang="en-US" sz="145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Save to OneDrive, to get to your presentations from your computer, tablet, or phone. </a:t>
            </a:r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5018B6D-E395-49AD-92AD-AD69E3AB40C3}"/>
              </a:ext>
            </a:extLst>
          </p:cNvPr>
          <p:cNvSpPr>
            <a:spLocks/>
          </p:cNvSpPr>
          <p:nvPr/>
        </p:nvSpPr>
        <p:spPr>
          <a:xfrm>
            <a:off x="6351170" y="2745545"/>
            <a:ext cx="3922066" cy="726033"/>
          </a:xfrm>
          <a:prstGeom prst="rect">
            <a:avLst/>
          </a:prstGeom>
        </p:spPr>
        <p:txBody>
          <a:bodyPr/>
          <a:lstStyle/>
          <a:p>
            <a:pPr defTabSz="740664">
              <a:spcAft>
                <a:spcPts val="600"/>
              </a:spcAft>
            </a:pPr>
            <a:r>
              <a:rPr lang="en-US" sz="145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Subtitle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B9D020-1E25-453D-83DF-1420ACD3968D}"/>
              </a:ext>
            </a:extLst>
          </p:cNvPr>
          <p:cNvSpPr>
            <a:spLocks/>
          </p:cNvSpPr>
          <p:nvPr/>
        </p:nvSpPr>
        <p:spPr>
          <a:xfrm>
            <a:off x="6351170" y="3564962"/>
            <a:ext cx="3922066" cy="2105387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740664">
              <a:spcAft>
                <a:spcPts val="600"/>
              </a:spcAft>
            </a:pPr>
            <a:r>
              <a:rPr lang="en-US" sz="145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Open the Design Ideas pane for instant slide makeovers. </a:t>
            </a:r>
          </a:p>
          <a:p>
            <a:pPr defTabSz="740664">
              <a:spcAft>
                <a:spcPts val="600"/>
              </a:spcAft>
            </a:pPr>
            <a:r>
              <a:rPr lang="en-US" sz="145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we have design ideas, we’ll show them to you right there.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119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191A4-7839-4F63-B17C-7C366C594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/>
          <a:lstStyle/>
          <a:p>
            <a:r>
              <a:rPr lang="en-US" dirty="0" err="1"/>
              <a:t>Prezentarea</a:t>
            </a:r>
            <a:r>
              <a:rPr lang="en-US" dirty="0"/>
              <a:t> </a:t>
            </a:r>
            <a:r>
              <a:rPr lang="en-US" dirty="0" err="1"/>
              <a:t>aplicatiei</a:t>
            </a:r>
          </a:p>
        </p:txBody>
      </p:sp>
      <p:pic>
        <p:nvPicPr>
          <p:cNvPr id="23" name="Picture 22" descr="A screen shot of a phone&#10;&#10;Description automatically generated">
            <a:extLst>
              <a:ext uri="{FF2B5EF4-FFF2-40B4-BE49-F238E27FC236}">
                <a16:creationId xmlns:a16="http://schemas.microsoft.com/office/drawing/2014/main" id="{E5DFDA72-9DDE-383E-B8D9-FBDE19A71C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1" y="2247900"/>
            <a:ext cx="2606723" cy="4607169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E42118E-4F64-79F6-BC11-39918C522AC3}"/>
              </a:ext>
            </a:extLst>
          </p:cNvPr>
          <p:cNvCxnSpPr/>
          <p:nvPr/>
        </p:nvCxnSpPr>
        <p:spPr>
          <a:xfrm>
            <a:off x="2025160" y="3050928"/>
            <a:ext cx="3352799" cy="11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269F574-D4CC-18DF-3A6E-F903D8EC45C3}"/>
              </a:ext>
            </a:extLst>
          </p:cNvPr>
          <p:cNvCxnSpPr>
            <a:cxnSpLocks/>
          </p:cNvCxnSpPr>
          <p:nvPr/>
        </p:nvCxnSpPr>
        <p:spPr>
          <a:xfrm>
            <a:off x="1954820" y="3484681"/>
            <a:ext cx="536916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CD7D77B-97CD-2B80-71A9-3588860BDE49}"/>
              </a:ext>
            </a:extLst>
          </p:cNvPr>
          <p:cNvCxnSpPr>
            <a:cxnSpLocks/>
          </p:cNvCxnSpPr>
          <p:nvPr/>
        </p:nvCxnSpPr>
        <p:spPr>
          <a:xfrm flipV="1">
            <a:off x="1954820" y="3988774"/>
            <a:ext cx="3270739" cy="117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B66522A-BCA5-4795-BF61-EFB6196B12CD}"/>
              </a:ext>
            </a:extLst>
          </p:cNvPr>
          <p:cNvCxnSpPr>
            <a:cxnSpLocks/>
          </p:cNvCxnSpPr>
          <p:nvPr/>
        </p:nvCxnSpPr>
        <p:spPr>
          <a:xfrm>
            <a:off x="2072050" y="5841021"/>
            <a:ext cx="2262553" cy="234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E155B14-218A-63AB-3287-E4A7760CAF8D}"/>
              </a:ext>
            </a:extLst>
          </p:cNvPr>
          <p:cNvCxnSpPr>
            <a:cxnSpLocks/>
          </p:cNvCxnSpPr>
          <p:nvPr/>
        </p:nvCxnSpPr>
        <p:spPr>
          <a:xfrm>
            <a:off x="1790698" y="5418989"/>
            <a:ext cx="5873260" cy="468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C499BAD-35ED-62F3-7829-B7A2E2C440B4}"/>
              </a:ext>
            </a:extLst>
          </p:cNvPr>
          <p:cNvCxnSpPr>
            <a:cxnSpLocks/>
          </p:cNvCxnSpPr>
          <p:nvPr/>
        </p:nvCxnSpPr>
        <p:spPr>
          <a:xfrm>
            <a:off x="2036883" y="4234960"/>
            <a:ext cx="711590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6A2E923-462A-E5BE-5E8C-1CDD2A2BFC41}"/>
              </a:ext>
            </a:extLst>
          </p:cNvPr>
          <p:cNvCxnSpPr>
            <a:cxnSpLocks/>
          </p:cNvCxnSpPr>
          <p:nvPr/>
        </p:nvCxnSpPr>
        <p:spPr>
          <a:xfrm>
            <a:off x="2072052" y="4680436"/>
            <a:ext cx="7115907" cy="234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9C2694B-ADDC-CB7F-0724-EB5062BBD17E}"/>
              </a:ext>
            </a:extLst>
          </p:cNvPr>
          <p:cNvCxnSpPr>
            <a:cxnSpLocks/>
          </p:cNvCxnSpPr>
          <p:nvPr/>
        </p:nvCxnSpPr>
        <p:spPr>
          <a:xfrm>
            <a:off x="2036883" y="5055573"/>
            <a:ext cx="7115907" cy="234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59F16068-4408-2E42-F565-5ED57F328FE1}"/>
              </a:ext>
            </a:extLst>
          </p:cNvPr>
          <p:cNvSpPr txBox="1"/>
          <p:nvPr/>
        </p:nvSpPr>
        <p:spPr>
          <a:xfrm>
            <a:off x="5380892" y="2872155"/>
            <a:ext cx="206619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1.Titlu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5CBF5AA-6BCC-FBFC-6280-E351759CE1BC}"/>
              </a:ext>
            </a:extLst>
          </p:cNvPr>
          <p:cNvSpPr txBox="1"/>
          <p:nvPr/>
        </p:nvSpPr>
        <p:spPr>
          <a:xfrm>
            <a:off x="7403123" y="3302977"/>
            <a:ext cx="19782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2. </a:t>
            </a:r>
            <a:r>
              <a:rPr lang="en-GB" dirty="0" err="1"/>
              <a:t>Temperatura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0F40D9C-6A87-A42D-2228-1C680488BEEC}"/>
              </a:ext>
            </a:extLst>
          </p:cNvPr>
          <p:cNvSpPr txBox="1"/>
          <p:nvPr/>
        </p:nvSpPr>
        <p:spPr>
          <a:xfrm>
            <a:off x="5553808" y="3839307"/>
            <a:ext cx="1655884" cy="36634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GB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6004C7F-53DF-2C68-9873-E04AB6E9FFBE}"/>
              </a:ext>
            </a:extLst>
          </p:cNvPr>
          <p:cNvSpPr txBox="1"/>
          <p:nvPr/>
        </p:nvSpPr>
        <p:spPr>
          <a:xfrm>
            <a:off x="5366238" y="3807069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3. </a:t>
            </a:r>
            <a:r>
              <a:rPr lang="en-GB" dirty="0" err="1"/>
              <a:t>Umiditate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C8F1ED0-A208-8CDC-FA39-5F182361503A}"/>
              </a:ext>
            </a:extLst>
          </p:cNvPr>
          <p:cNvSpPr txBox="1"/>
          <p:nvPr/>
        </p:nvSpPr>
        <p:spPr>
          <a:xfrm>
            <a:off x="9185029" y="4059115"/>
            <a:ext cx="287508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4.1 </a:t>
            </a:r>
            <a:r>
              <a:rPr lang="en-GB" dirty="0" err="1"/>
              <a:t>intensitatea</a:t>
            </a:r>
            <a:r>
              <a:rPr lang="en-GB" dirty="0"/>
              <a:t> </a:t>
            </a:r>
            <a:r>
              <a:rPr lang="en-GB" dirty="0" err="1"/>
              <a:t>luminii</a:t>
            </a:r>
            <a:r>
              <a:rPr lang="en-GB" dirty="0"/>
              <a:t> 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6A5310A-AF47-2859-9B36-E4FC4D58DE27}"/>
              </a:ext>
            </a:extLst>
          </p:cNvPr>
          <p:cNvSpPr txBox="1"/>
          <p:nvPr/>
        </p:nvSpPr>
        <p:spPr>
          <a:xfrm>
            <a:off x="9185028" y="4504591"/>
            <a:ext cx="287508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4.2 </a:t>
            </a:r>
            <a:r>
              <a:rPr lang="en-GB" dirty="0" err="1"/>
              <a:t>intensitatea</a:t>
            </a:r>
            <a:r>
              <a:rPr lang="en-GB" dirty="0"/>
              <a:t> </a:t>
            </a:r>
            <a:r>
              <a:rPr lang="en-GB" dirty="0" err="1"/>
              <a:t>luminii</a:t>
            </a:r>
            <a:r>
              <a:rPr lang="en-GB" dirty="0"/>
              <a:t> 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480192F-ABB9-4785-E798-894FAE4AB9B5}"/>
              </a:ext>
            </a:extLst>
          </p:cNvPr>
          <p:cNvSpPr txBox="1"/>
          <p:nvPr/>
        </p:nvSpPr>
        <p:spPr>
          <a:xfrm>
            <a:off x="9185029" y="4879729"/>
            <a:ext cx="287508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4.3 </a:t>
            </a:r>
            <a:r>
              <a:rPr lang="en-GB" dirty="0" err="1"/>
              <a:t>intensitatea</a:t>
            </a:r>
            <a:r>
              <a:rPr lang="en-GB" dirty="0"/>
              <a:t> </a:t>
            </a:r>
            <a:r>
              <a:rPr lang="en-GB" dirty="0" err="1"/>
              <a:t>luminii</a:t>
            </a:r>
            <a:r>
              <a:rPr lang="en-GB" dirty="0"/>
              <a:t> 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56645CA-007F-E8C5-2A4F-677BC233C571}"/>
              </a:ext>
            </a:extLst>
          </p:cNvPr>
          <p:cNvSpPr txBox="1"/>
          <p:nvPr/>
        </p:nvSpPr>
        <p:spPr>
          <a:xfrm>
            <a:off x="7669823" y="5251938"/>
            <a:ext cx="240323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5. Status </a:t>
            </a:r>
            <a:r>
              <a:rPr lang="en-GB" dirty="0" err="1"/>
              <a:t>modul</a:t>
            </a:r>
            <a:r>
              <a:rPr lang="en-GB" dirty="0"/>
              <a:t> Releu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B471580-26F0-5976-B6EE-9F38FB69B0CD}"/>
              </a:ext>
            </a:extLst>
          </p:cNvPr>
          <p:cNvSpPr txBox="1"/>
          <p:nvPr/>
        </p:nvSpPr>
        <p:spPr>
          <a:xfrm>
            <a:off x="4484077" y="5817577"/>
            <a:ext cx="1626576" cy="32238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GB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C579B79-9CD4-BE30-A590-2F886B88C40E}"/>
              </a:ext>
            </a:extLst>
          </p:cNvPr>
          <p:cNvSpPr txBox="1"/>
          <p:nvPr/>
        </p:nvSpPr>
        <p:spPr>
          <a:xfrm>
            <a:off x="4498731" y="5773615"/>
            <a:ext cx="1641230" cy="20515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GB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DBEE2E2-0DC6-D3DD-CEAD-B34A5AF59B05}"/>
              </a:ext>
            </a:extLst>
          </p:cNvPr>
          <p:cNvSpPr txBox="1"/>
          <p:nvPr/>
        </p:nvSpPr>
        <p:spPr>
          <a:xfrm>
            <a:off x="4542692" y="5817576"/>
            <a:ext cx="1450730" cy="23446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GB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626BAEE-3BFF-8CB8-85ED-D7209CC9B103}"/>
              </a:ext>
            </a:extLst>
          </p:cNvPr>
          <p:cNvSpPr txBox="1"/>
          <p:nvPr/>
        </p:nvSpPr>
        <p:spPr>
          <a:xfrm>
            <a:off x="4340468" y="5673969"/>
            <a:ext cx="161192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6. Nivel </a:t>
            </a:r>
            <a:r>
              <a:rPr lang="en-GB" dirty="0" err="1"/>
              <a:t>apa</a:t>
            </a:r>
          </a:p>
        </p:txBody>
      </p:sp>
    </p:spTree>
    <p:extLst>
      <p:ext uri="{BB962C8B-B14F-4D97-AF65-F5344CB8AC3E}">
        <p14:creationId xmlns:p14="http://schemas.microsoft.com/office/powerpoint/2010/main" val="2721508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>
            <a:extLst>
              <a:ext uri="{FF2B5EF4-FFF2-40B4-BE49-F238E27FC236}">
                <a16:creationId xmlns:a16="http://schemas.microsoft.com/office/drawing/2014/main" id="{1D153959-30FA-4987-A094-7243641F4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25EFA61-F0F8-4F4A-B750-81EE924F1D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344" y="0"/>
            <a:ext cx="7534655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itle 45">
            <a:extLst>
              <a:ext uri="{FF2B5EF4-FFF2-40B4-BE49-F238E27FC236}">
                <a16:creationId xmlns:a16="http://schemas.microsoft.com/office/drawing/2014/main" id="{CEB845D9-890B-484B-975B-B5F85434B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0811" y="317500"/>
            <a:ext cx="5927576" cy="1701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3600" kern="1200" cap="all" spc="120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Prezentarea produsului final</a:t>
            </a:r>
          </a:p>
        </p:txBody>
      </p:sp>
      <p:pic>
        <p:nvPicPr>
          <p:cNvPr id="12" name="Picture 11" descr="A pink bucket with pipes and wires&#10;&#10;Description automatically generated">
            <a:extLst>
              <a:ext uri="{FF2B5EF4-FFF2-40B4-BE49-F238E27FC236}">
                <a16:creationId xmlns:a16="http://schemas.microsoft.com/office/drawing/2014/main" id="{A1A3FFAB-0A83-35DE-7896-FA95CE25C8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1" b="17170"/>
          <a:stretch/>
        </p:blipFill>
        <p:spPr>
          <a:xfrm>
            <a:off x="20" y="10"/>
            <a:ext cx="4657324" cy="6857990"/>
          </a:xfrm>
          <a:prstGeom prst="rect">
            <a:avLst/>
          </a:prstGeom>
        </p:spPr>
      </p:pic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EFAE7A4-BFF2-4F94-9264-0C5D1205E8D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02225" y="2388333"/>
            <a:ext cx="6736469" cy="18473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 Turnul de </a:t>
            </a:r>
            <a:r>
              <a:rPr lang="en-US" err="1">
                <a:solidFill>
                  <a:schemeClr val="tx1"/>
                </a:solidFill>
                <a:ea typeface="+mn-lt"/>
                <a:cs typeface="+mn-lt"/>
              </a:rPr>
              <a:t>irigație</a:t>
            </a:r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 a </a:t>
            </a:r>
            <a:r>
              <a:rPr lang="en-US" err="1">
                <a:solidFill>
                  <a:schemeClr val="tx1"/>
                </a:solidFill>
                <a:ea typeface="+mn-lt"/>
                <a:cs typeface="+mn-lt"/>
              </a:rPr>
              <a:t>fost</a:t>
            </a:r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tx1"/>
                </a:solidFill>
                <a:ea typeface="+mn-lt"/>
                <a:cs typeface="+mn-lt"/>
              </a:rPr>
              <a:t>construit</a:t>
            </a:r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tx1"/>
                </a:solidFill>
                <a:ea typeface="+mn-lt"/>
                <a:cs typeface="+mn-lt"/>
              </a:rPr>
              <a:t>folosind</a:t>
            </a:r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tx1"/>
                </a:solidFill>
                <a:ea typeface="+mn-lt"/>
                <a:cs typeface="+mn-lt"/>
              </a:rPr>
              <a:t>materiale</a:t>
            </a:r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tx1"/>
                </a:solidFill>
                <a:ea typeface="+mn-lt"/>
                <a:cs typeface="+mn-lt"/>
              </a:rPr>
              <a:t>reciclate</a:t>
            </a:r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, cum </a:t>
            </a:r>
            <a:r>
              <a:rPr lang="en-US" err="1">
                <a:solidFill>
                  <a:schemeClr val="tx1"/>
                </a:solidFill>
                <a:ea typeface="+mn-lt"/>
                <a:cs typeface="+mn-lt"/>
              </a:rPr>
              <a:t>ar</a:t>
            </a:r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 fi </a:t>
            </a:r>
            <a:r>
              <a:rPr lang="en-US" err="1">
                <a:solidFill>
                  <a:schemeClr val="tx1"/>
                </a:solidFill>
                <a:ea typeface="+mn-lt"/>
                <a:cs typeface="+mn-lt"/>
              </a:rPr>
              <a:t>galeti</a:t>
            </a:r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 de plastic </a:t>
            </a:r>
            <a:r>
              <a:rPr lang="en-US" err="1">
                <a:solidFill>
                  <a:schemeClr val="tx1"/>
                </a:solidFill>
                <a:ea typeface="+mn-lt"/>
                <a:cs typeface="+mn-lt"/>
              </a:rPr>
              <a:t>și</a:t>
            </a:r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 </a:t>
            </a:r>
            <a:r>
              <a:rPr lang="en-US" err="1">
                <a:solidFill>
                  <a:schemeClr val="tx1"/>
                </a:solidFill>
                <a:ea typeface="+mn-lt"/>
                <a:cs typeface="+mn-lt"/>
              </a:rPr>
              <a:t>tuburi</a:t>
            </a:r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, </a:t>
            </a:r>
            <a:r>
              <a:rPr lang="en-US" err="1">
                <a:solidFill>
                  <a:schemeClr val="tx1"/>
                </a:solidFill>
                <a:ea typeface="+mn-lt"/>
                <a:cs typeface="+mn-lt"/>
              </a:rPr>
              <a:t>pentru</a:t>
            </a:r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 a </a:t>
            </a:r>
            <a:r>
              <a:rPr lang="en-US" err="1">
                <a:solidFill>
                  <a:schemeClr val="tx1"/>
                </a:solidFill>
                <a:ea typeface="+mn-lt"/>
                <a:cs typeface="+mn-lt"/>
              </a:rPr>
              <a:t>crea</a:t>
            </a:r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 un </a:t>
            </a:r>
            <a:r>
              <a:rPr lang="en-US" err="1">
                <a:solidFill>
                  <a:schemeClr val="tx1"/>
                </a:solidFill>
                <a:ea typeface="+mn-lt"/>
                <a:cs typeface="+mn-lt"/>
              </a:rPr>
              <a:t>sistem</a:t>
            </a:r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 de </a:t>
            </a:r>
            <a:r>
              <a:rPr lang="en-US" err="1">
                <a:solidFill>
                  <a:schemeClr val="tx1"/>
                </a:solidFill>
                <a:ea typeface="+mn-lt"/>
                <a:cs typeface="+mn-lt"/>
              </a:rPr>
              <a:t>irigare</a:t>
            </a:r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 vertical, </a:t>
            </a:r>
            <a:r>
              <a:rPr lang="en-US" err="1">
                <a:solidFill>
                  <a:schemeClr val="tx1"/>
                </a:solidFill>
                <a:ea typeface="+mn-lt"/>
                <a:cs typeface="+mn-lt"/>
              </a:rPr>
              <a:t>eficient</a:t>
            </a:r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tx1"/>
                </a:solidFill>
                <a:ea typeface="+mn-lt"/>
                <a:cs typeface="+mn-lt"/>
              </a:rPr>
              <a:t>și</a:t>
            </a:r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 ecologic. Acest turn poate fi utilizat pentru grădini mici sau pentru grădinăritul urban.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327EFA-7091-06BF-AD48-0F4E7469C8F5}"/>
              </a:ext>
            </a:extLst>
          </p:cNvPr>
          <p:cNvSpPr txBox="1"/>
          <p:nvPr/>
        </p:nvSpPr>
        <p:spPr>
          <a:xfrm>
            <a:off x="5553807" y="4410807"/>
            <a:ext cx="2842846" cy="8206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B02421-751B-6F99-EFA5-969104BF733B}"/>
              </a:ext>
            </a:extLst>
          </p:cNvPr>
          <p:cNvSpPr txBox="1"/>
          <p:nvPr/>
        </p:nvSpPr>
        <p:spPr>
          <a:xfrm>
            <a:off x="6594231" y="4601308"/>
            <a:ext cx="1861038" cy="67407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0931294-3963-00DC-F7B1-AD5E7DF70AE5}"/>
              </a:ext>
            </a:extLst>
          </p:cNvPr>
          <p:cNvSpPr txBox="1"/>
          <p:nvPr/>
        </p:nvSpPr>
        <p:spPr>
          <a:xfrm>
            <a:off x="5299364" y="4470978"/>
            <a:ext cx="357909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 err="1"/>
              <a:t>Obiecte</a:t>
            </a:r>
            <a:r>
              <a:rPr lang="en-GB" dirty="0"/>
              <a:t> </a:t>
            </a:r>
            <a:r>
              <a:rPr lang="en-GB" dirty="0" err="1"/>
              <a:t>folosite</a:t>
            </a:r>
            <a:r>
              <a:rPr lang="en-GB" dirty="0"/>
              <a:t> :</a:t>
            </a:r>
          </a:p>
          <a:p>
            <a:r>
              <a:rPr lang="en-GB" dirty="0"/>
              <a:t> - 2 </a:t>
            </a:r>
            <a:r>
              <a:rPr lang="en-GB" err="1"/>
              <a:t>galeti</a:t>
            </a:r>
            <a:r>
              <a:rPr lang="en-GB"/>
              <a:t> 30l </a:t>
            </a:r>
          </a:p>
          <a:p>
            <a:r>
              <a:rPr lang="en-GB" dirty="0"/>
              <a:t> - 18 </a:t>
            </a:r>
            <a:r>
              <a:rPr lang="en-GB" dirty="0" err="1"/>
              <a:t>tuburi</a:t>
            </a:r>
            <a:r>
              <a:rPr lang="en-GB" dirty="0"/>
              <a:t> </a:t>
            </a:r>
            <a:r>
              <a:rPr lang="en-GB" dirty="0" err="1"/>
              <a:t>curbate</a:t>
            </a:r>
          </a:p>
        </p:txBody>
      </p:sp>
    </p:spTree>
    <p:extLst>
      <p:ext uri="{BB962C8B-B14F-4D97-AF65-F5344CB8AC3E}">
        <p14:creationId xmlns:p14="http://schemas.microsoft.com/office/powerpoint/2010/main" val="1836265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788CA4-73E2-A144-30A9-AD5B7D914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152529"/>
      </p:ext>
    </p:extLst>
  </p:cSld>
  <p:clrMapOvr>
    <a:masterClrMapping/>
  </p:clrMapOvr>
</p:sld>
</file>

<file path=ppt/theme/theme1.xml><?xml version="1.0" encoding="utf-8"?>
<a:theme xmlns:a="http://schemas.openxmlformats.org/drawingml/2006/main" name="JuxtaposeVTI">
  <a:themeElements>
    <a:clrScheme name="Juxtapose">
      <a:dk1>
        <a:sysClr val="windowText" lastClr="000000"/>
      </a:dk1>
      <a:lt1>
        <a:sysClr val="window" lastClr="FFFFFF"/>
      </a:lt1>
      <a:dk2>
        <a:srgbClr val="3F3F3F"/>
      </a:dk2>
      <a:lt2>
        <a:srgbClr val="F8F7F5"/>
      </a:lt2>
      <a:accent1>
        <a:srgbClr val="F99700"/>
      </a:accent1>
      <a:accent2>
        <a:srgbClr val="00BAC7"/>
      </a:accent2>
      <a:accent3>
        <a:srgbClr val="FF5C21"/>
      </a:accent3>
      <a:accent4>
        <a:srgbClr val="6F7EFD"/>
      </a:accent4>
      <a:accent5>
        <a:srgbClr val="ACACAC"/>
      </a:accent5>
      <a:accent6>
        <a:srgbClr val="737373"/>
      </a:accent6>
      <a:hlink>
        <a:srgbClr val="0099FF"/>
      </a:hlink>
      <a:folHlink>
        <a:srgbClr val="868686"/>
      </a:folHlink>
    </a:clrScheme>
    <a:fontScheme name="Custom 167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FBDCC3B4-6EA8-442A-B697-43C068E31FE3}" vid="{090F2E09-E4E2-4F71-A70E-279F5A0D9E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FD85BFFF-2B6E-4D20-8938-61E36B8CFE89}">
  <ds:schemaRefs>
    <ds:schemaRef ds:uri="16c05727-aa75-4e4a-9b5f-8a80a1165891"/>
    <ds:schemaRef ds:uri="230e9df3-be65-4c73-a93b-d1236ebd677e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D6DA60BD-0042-4722-B671-D551884D1EE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C069F72-2015-4FB6-9588-A49CB14BDC12}">
  <ds:schemaRefs>
    <ds:schemaRef ds:uri="230e9df3-be65-4c73-a93b-d1236ebd677e"/>
    <ds:schemaRef ds:uri="71af3243-3dd4-4a8d-8c0d-dd76da1f02a5"/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_JuxtaposeVTI</Template>
  <Application>Microsoft Office PowerPoint</Application>
  <PresentationFormat>Widescreen</PresentationFormat>
  <Slides>10</Slides>
  <Notes>3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JuxtaposeVTI</vt:lpstr>
      <vt:lpstr>hYDRO    sTATION</vt:lpstr>
      <vt:lpstr>AGENDA</vt:lpstr>
      <vt:lpstr>introducere</vt:lpstr>
      <vt:lpstr>Ideea De proiect</vt:lpstr>
      <vt:lpstr>Componente folosite</vt:lpstr>
      <vt:lpstr>Schema Electrica</vt:lpstr>
      <vt:lpstr>Prezentarea aplicatiei</vt:lpstr>
      <vt:lpstr>Prezentarea produsului final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/>
  <cp:revision>401</cp:revision>
  <dcterms:created xsi:type="dcterms:W3CDTF">2024-05-29T10:38:28Z</dcterms:created>
  <dcterms:modified xsi:type="dcterms:W3CDTF">2024-05-29T12:58:17Z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